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60" r:id="rId4"/>
    <p:sldId id="305" r:id="rId5"/>
    <p:sldId id="308" r:id="rId6"/>
    <p:sldId id="306" r:id="rId7"/>
    <p:sldId id="309" r:id="rId8"/>
    <p:sldId id="310" r:id="rId9"/>
    <p:sldId id="311" r:id="rId10"/>
    <p:sldId id="312" r:id="rId11"/>
    <p:sldId id="261" r:id="rId12"/>
    <p:sldId id="313"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5" r:id="rId33"/>
    <p:sldId id="286" r:id="rId34"/>
  </p:sldIdLst>
  <p:sldSz cx="9144000" cy="5143500" type="screen16x9"/>
  <p:notesSz cx="6858000" cy="9144000"/>
  <p:embeddedFontLst>
    <p:embeddedFont>
      <p:font typeface="Montserrat" panose="00000500000000000000" pitchFamily="2" charset="0"/>
      <p:regular r:id="rId36"/>
      <p:bold r:id="rId37"/>
      <p:italic r:id="rId38"/>
      <p:boldItalic r:id="rId39"/>
    </p:embeddedFont>
    <p:embeddedFont>
      <p:font typeface="Montserrat ExtraBold" panose="00000900000000000000" pitchFamily="2" charset="0"/>
      <p:bold r:id="rId40"/>
      <p:boldItalic r:id="rId41"/>
    </p:embeddedFont>
    <p:embeddedFont>
      <p:font typeface="Montserrat ExtraLight" panose="00000300000000000000" pitchFamily="2" charset="0"/>
      <p:regular r:id="rId42"/>
      <p:italic r:id="rId43"/>
    </p:embeddedFont>
    <p:embeddedFont>
      <p:font typeface="Montserrat Medium" panose="000006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accent1"/>
                </a:solidFill>
                <a:latin typeface="Montserrat Medium"/>
                <a:ea typeface="Montserrat Medium"/>
                <a:cs typeface="Montserrat Medium"/>
                <a:sym typeface="Montserrat Medium"/>
              </a:rPr>
              <a:t>CREDITS: This presentation template was created by </a:t>
            </a:r>
            <a:r>
              <a:rPr lang="en-GB" sz="1000">
                <a:solidFill>
                  <a:schemeClr val="accent1"/>
                </a:solidFill>
                <a:uFill>
                  <a:noFill/>
                </a:uFill>
                <a:latin typeface="Montserrat Medium"/>
                <a:ea typeface="Montserrat Medium"/>
                <a:cs typeface="Montserrat Medium"/>
                <a:sym typeface="Montserrat Medium"/>
                <a:hlinkClick r:id="rId3"/>
              </a:rPr>
              <a:t>Slidesgo</a:t>
            </a:r>
            <a:r>
              <a:rPr lang="en-GB" sz="1000">
                <a:solidFill>
                  <a:schemeClr val="accent1"/>
                </a:solidFill>
                <a:latin typeface="Montserrat Medium"/>
                <a:ea typeface="Montserrat Medium"/>
                <a:cs typeface="Montserrat Medium"/>
                <a:sym typeface="Montserrat Medium"/>
              </a:rPr>
              <a:t>, including icons by </a:t>
            </a:r>
            <a:r>
              <a:rPr lang="en-GB" sz="1000">
                <a:solidFill>
                  <a:schemeClr val="accent1"/>
                </a:solidFill>
                <a:uFill>
                  <a:noFill/>
                </a:uFill>
                <a:latin typeface="Montserrat Medium"/>
                <a:ea typeface="Montserrat Medium"/>
                <a:cs typeface="Montserrat Medium"/>
                <a:sym typeface="Montserrat Medium"/>
                <a:hlinkClick r:id="rId4"/>
              </a:rPr>
              <a:t>Flaticon</a:t>
            </a:r>
            <a:r>
              <a:rPr lang="en-GB" sz="1000">
                <a:solidFill>
                  <a:schemeClr val="accent1"/>
                </a:solidFill>
                <a:latin typeface="Montserrat Medium"/>
                <a:ea typeface="Montserrat Medium"/>
                <a:cs typeface="Montserrat Medium"/>
                <a:sym typeface="Montserrat Medium"/>
              </a:rPr>
              <a:t>, and infographics &amp; images by </a:t>
            </a:r>
            <a:r>
              <a:rPr lang="en-GB" sz="1000">
                <a:solidFill>
                  <a:schemeClr val="accent1"/>
                </a:solidFill>
                <a:uFill>
                  <a:noFill/>
                </a:uFill>
                <a:latin typeface="Montserrat Medium"/>
                <a:ea typeface="Montserrat Medium"/>
                <a:cs typeface="Montserrat Medium"/>
                <a:sym typeface="Montserrat Medium"/>
                <a:hlinkClick r:id="rId5"/>
              </a:rPr>
              <a:t>Freepik</a:t>
            </a:r>
            <a:r>
              <a:rPr lang="en-GB"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PERANCANGAN APLIKASI </a:t>
            </a:r>
            <a:br>
              <a:rPr lang="en-GB" sz="1600" dirty="0"/>
            </a:br>
            <a:r>
              <a:rPr lang="en-GB" sz="1600" dirty="0"/>
              <a:t>DOMPET AMAL POLIBATAM</a:t>
            </a:r>
            <a:br>
              <a:rPr lang="en-GB" sz="1600" dirty="0"/>
            </a:br>
            <a:r>
              <a:rPr lang="en-GB" sz="1600" dirty="0"/>
              <a:t>BERBASIS WEBSITE DENGAN PHP NATIVE </a:t>
            </a:r>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9" name="Picture 29"/>
          <p:cNvPicPr>
            <a:picLocks noChangeAspect="1"/>
          </p:cNvPicPr>
          <p:nvPr/>
        </p:nvPicPr>
        <p:blipFill>
          <a:blip r:embed="rId3"/>
          <a:stretch>
            <a:fillRect/>
          </a:stretch>
        </p:blipFill>
        <p:spPr>
          <a:xfrm>
            <a:off x="2339975" y="2499995"/>
            <a:ext cx="4237355" cy="2383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35" y="1905"/>
            <a:ext cx="9383395" cy="5113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200">
                <a:solidFill>
                  <a:schemeClr val="bg1">
                    <a:lumMod val="85000"/>
                  </a:schemeClr>
                </a:solidFill>
              </a:rPr>
              <a:t>User Dosen</a:t>
            </a:r>
            <a:br>
              <a:rPr sz="1200">
                <a:solidFill>
                  <a:schemeClr val="bg1">
                    <a:lumMod val="85000"/>
                  </a:schemeClr>
                </a:solidFill>
              </a:rPr>
            </a:br>
            <a:br>
              <a:rPr sz="1200">
                <a:solidFill>
                  <a:schemeClr val="bg1">
                    <a:lumMod val="85000"/>
                  </a:schemeClr>
                </a:solidFill>
              </a:rPr>
            </a:br>
            <a:r>
              <a:rPr sz="1200">
                <a:solidFill>
                  <a:schemeClr val="bg1">
                    <a:lumMod val="85000"/>
                  </a:schemeClr>
                </a:solidFill>
              </a:rPr>
              <a:t>1. Dosen harus login</a:t>
            </a:r>
            <a:br>
              <a:rPr sz="1200">
                <a:solidFill>
                  <a:schemeClr val="bg1">
                    <a:lumMod val="85000"/>
                  </a:schemeClr>
                </a:solidFill>
              </a:rPr>
            </a:br>
            <a:r>
              <a:rPr sz="1200">
                <a:solidFill>
                  <a:schemeClr val="bg1">
                    <a:lumMod val="85000"/>
                  </a:schemeClr>
                </a:solidFill>
              </a:rPr>
              <a:t>2. System akan melakukan validasi</a:t>
            </a:r>
            <a:br>
              <a:rPr sz="1200">
                <a:solidFill>
                  <a:schemeClr val="bg1">
                    <a:lumMod val="85000"/>
                  </a:schemeClr>
                </a:solidFill>
              </a:rPr>
            </a:br>
            <a:r>
              <a:rPr sz="1200">
                <a:solidFill>
                  <a:schemeClr val="bg1">
                    <a:lumMod val="85000"/>
                  </a:schemeClr>
                </a:solidFill>
              </a:rPr>
              <a:t>-- salah -&gt; login lagi</a:t>
            </a:r>
            <a:br>
              <a:rPr sz="1200">
                <a:solidFill>
                  <a:schemeClr val="bg1">
                    <a:lumMod val="85000"/>
                  </a:schemeClr>
                </a:solidFill>
              </a:rPr>
            </a:br>
            <a:r>
              <a:rPr sz="1200">
                <a:solidFill>
                  <a:schemeClr val="bg1">
                    <a:lumMod val="85000"/>
                  </a:schemeClr>
                </a:solidFill>
              </a:rPr>
              <a:t>-- benar -&gt; lanjut</a:t>
            </a:r>
            <a:br>
              <a:rPr sz="1200">
                <a:solidFill>
                  <a:schemeClr val="bg1">
                    <a:lumMod val="85000"/>
                  </a:schemeClr>
                </a:solidFill>
              </a:rPr>
            </a:br>
            <a:r>
              <a:rPr sz="1200">
                <a:solidFill>
                  <a:schemeClr val="bg1">
                    <a:lumMod val="85000"/>
                  </a:schemeClr>
                </a:solidFill>
              </a:rPr>
              <a:t>3. System akan menampilkan halaman Dashboard Dosen</a:t>
            </a:r>
            <a:br>
              <a:rPr sz="1200">
                <a:solidFill>
                  <a:schemeClr val="bg1">
                    <a:lumMod val="85000"/>
                  </a:schemeClr>
                </a:solidFill>
              </a:rPr>
            </a:br>
            <a:r>
              <a:rPr sz="1200">
                <a:solidFill>
                  <a:schemeClr val="bg1">
                    <a:lumMod val="85000"/>
                  </a:schemeClr>
                </a:solidFill>
              </a:rPr>
              <a:t>4. Dosen memiliki hak akses 4 Menu Utama : </a:t>
            </a:r>
            <a:br>
              <a:rPr sz="1200">
                <a:solidFill>
                  <a:schemeClr val="bg1">
                    <a:lumMod val="85000"/>
                  </a:schemeClr>
                </a:solidFill>
              </a:rPr>
            </a:br>
            <a:r>
              <a:rPr sz="1200">
                <a:solidFill>
                  <a:schemeClr val="bg1">
                    <a:lumMod val="85000"/>
                  </a:schemeClr>
                </a:solidFill>
              </a:rPr>
              <a:t>- melihat, mengubah dan Menambah Mahasiswa (tidak bisa menghapus)</a:t>
            </a:r>
            <a:br>
              <a:rPr sz="1200">
                <a:solidFill>
                  <a:schemeClr val="bg1">
                    <a:lumMod val="85000"/>
                  </a:schemeClr>
                </a:solidFill>
              </a:rPr>
            </a:br>
            <a:r>
              <a:rPr sz="1200">
                <a:solidFill>
                  <a:schemeClr val="bg1">
                    <a:lumMod val="85000"/>
                  </a:schemeClr>
                </a:solidFill>
              </a:rPr>
              <a:t>- melihat Dana DAP</a:t>
            </a:r>
            <a:br>
              <a:rPr sz="1200">
                <a:solidFill>
                  <a:schemeClr val="bg1">
                    <a:lumMod val="85000"/>
                  </a:schemeClr>
                </a:solidFill>
              </a:rPr>
            </a:br>
            <a:r>
              <a:rPr sz="1200">
                <a:solidFill>
                  <a:schemeClr val="bg1">
                    <a:lumMod val="85000"/>
                  </a:schemeClr>
                </a:solidFill>
              </a:rPr>
              <a:t>- melihat Pendapatan, Pengeluaran beserta Riwayatnya</a:t>
            </a:r>
            <a:br>
              <a:rPr sz="1200">
                <a:solidFill>
                  <a:schemeClr val="bg1">
                    <a:lumMod val="85000"/>
                  </a:schemeClr>
                </a:solidFill>
              </a:rPr>
            </a:br>
            <a:br>
              <a:rPr sz="1200">
                <a:solidFill>
                  <a:schemeClr val="bg1">
                    <a:lumMod val="85000"/>
                  </a:schemeClr>
                </a:solidFill>
              </a:rPr>
            </a:br>
            <a:r>
              <a:rPr sz="1200">
                <a:solidFill>
                  <a:schemeClr val="bg1">
                    <a:lumMod val="85000"/>
                  </a:schemeClr>
                </a:solidFill>
              </a:rPr>
              <a:t>User Mahasiswa/Mahasiswi</a:t>
            </a:r>
            <a:br>
              <a:rPr sz="1200">
                <a:solidFill>
                  <a:schemeClr val="bg1">
                    <a:lumMod val="85000"/>
                  </a:schemeClr>
                </a:solidFill>
              </a:rPr>
            </a:br>
            <a:br>
              <a:rPr sz="1200">
                <a:solidFill>
                  <a:schemeClr val="bg1">
                    <a:lumMod val="85000"/>
                  </a:schemeClr>
                </a:solidFill>
              </a:rPr>
            </a:br>
            <a:r>
              <a:rPr sz="1200">
                <a:solidFill>
                  <a:schemeClr val="bg1">
                    <a:lumMod val="85000"/>
                  </a:schemeClr>
                </a:solidFill>
              </a:rPr>
              <a:t>1. Mahasiswa/Mahasiswi harus login</a:t>
            </a:r>
            <a:br>
              <a:rPr sz="1200">
                <a:solidFill>
                  <a:schemeClr val="bg1">
                    <a:lumMod val="85000"/>
                  </a:schemeClr>
                </a:solidFill>
              </a:rPr>
            </a:br>
            <a:r>
              <a:rPr sz="1200">
                <a:solidFill>
                  <a:schemeClr val="bg1">
                    <a:lumMod val="85000"/>
                  </a:schemeClr>
                </a:solidFill>
              </a:rPr>
              <a:t>2. System akan melakukan validasi</a:t>
            </a:r>
            <a:br>
              <a:rPr sz="1200">
                <a:solidFill>
                  <a:schemeClr val="bg1">
                    <a:lumMod val="85000"/>
                  </a:schemeClr>
                </a:solidFill>
              </a:rPr>
            </a:br>
            <a:r>
              <a:rPr sz="1200">
                <a:solidFill>
                  <a:schemeClr val="bg1">
                    <a:lumMod val="85000"/>
                  </a:schemeClr>
                </a:solidFill>
              </a:rPr>
              <a:t>-- salah -&gt; login lagi</a:t>
            </a:r>
            <a:br>
              <a:rPr sz="1200">
                <a:solidFill>
                  <a:schemeClr val="bg1">
                    <a:lumMod val="85000"/>
                  </a:schemeClr>
                </a:solidFill>
              </a:rPr>
            </a:br>
            <a:r>
              <a:rPr sz="1200">
                <a:solidFill>
                  <a:schemeClr val="bg1">
                    <a:lumMod val="85000"/>
                  </a:schemeClr>
                </a:solidFill>
              </a:rPr>
              <a:t>-- benar -&gt; lanjut</a:t>
            </a:r>
            <a:br>
              <a:rPr sz="1200">
                <a:solidFill>
                  <a:schemeClr val="bg1">
                    <a:lumMod val="85000"/>
                  </a:schemeClr>
                </a:solidFill>
              </a:rPr>
            </a:br>
            <a:r>
              <a:rPr sz="1200">
                <a:solidFill>
                  <a:schemeClr val="bg1">
                    <a:lumMod val="85000"/>
                  </a:schemeClr>
                </a:solidFill>
              </a:rPr>
              <a:t>3. System akan menampilkan halaman Dashboard Mahasiswa/Mahasiswi</a:t>
            </a:r>
            <a:br>
              <a:rPr sz="1200">
                <a:solidFill>
                  <a:schemeClr val="bg1">
                    <a:lumMod val="85000"/>
                  </a:schemeClr>
                </a:solidFill>
              </a:rPr>
            </a:br>
            <a:r>
              <a:rPr sz="1200">
                <a:solidFill>
                  <a:schemeClr val="bg1">
                    <a:lumMod val="85000"/>
                  </a:schemeClr>
                </a:solidFill>
              </a:rPr>
              <a:t>4. Mahasiswa/Mahasiswi memiliki hak akses 4 Menu Utama : </a:t>
            </a:r>
            <a:br>
              <a:rPr sz="1200">
                <a:solidFill>
                  <a:schemeClr val="bg1">
                    <a:lumMod val="85000"/>
                  </a:schemeClr>
                </a:solidFill>
              </a:rPr>
            </a:br>
            <a:r>
              <a:rPr sz="1200">
                <a:solidFill>
                  <a:schemeClr val="bg1">
                    <a:lumMod val="85000"/>
                  </a:schemeClr>
                </a:solidFill>
              </a:rPr>
              <a:t>- melihat Mahasiswa yang terdaftar sebagai anggota DAP (tidak bisa CRUD seperti admin dan tidak bisa </a:t>
            </a:r>
            <a:br>
              <a:rPr sz="1200">
                <a:solidFill>
                  <a:schemeClr val="bg1">
                    <a:lumMod val="85000"/>
                  </a:schemeClr>
                </a:solidFill>
              </a:rPr>
            </a:br>
            <a:r>
              <a:rPr sz="1200">
                <a:solidFill>
                  <a:schemeClr val="bg1">
                    <a:lumMod val="85000"/>
                  </a:schemeClr>
                </a:solidFill>
              </a:rPr>
              <a:t>melihat, mengubah dan menambah seperti Dosen)</a:t>
            </a:r>
            <a:br>
              <a:rPr sz="1200">
                <a:solidFill>
                  <a:schemeClr val="bg1">
                    <a:lumMod val="85000"/>
                  </a:schemeClr>
                </a:solidFill>
              </a:rPr>
            </a:br>
            <a:r>
              <a:rPr sz="1200">
                <a:solidFill>
                  <a:schemeClr val="bg1">
                    <a:lumMod val="85000"/>
                  </a:schemeClr>
                </a:solidFill>
              </a:rPr>
              <a:t>- melihat Dana DAP</a:t>
            </a:r>
            <a:br>
              <a:rPr sz="1200">
                <a:solidFill>
                  <a:schemeClr val="bg1">
                    <a:lumMod val="85000"/>
                  </a:schemeClr>
                </a:solidFill>
              </a:rPr>
            </a:br>
            <a:r>
              <a:rPr sz="1200">
                <a:solidFill>
                  <a:schemeClr val="bg1">
                    <a:lumMod val="85000"/>
                  </a:schemeClr>
                </a:solidFill>
              </a:rPr>
              <a:t>- melihat Pendapatan, Pengeluaran beserta Riwayatnya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1200"/>
              <a:t>                                                                              Tabel Alur Aplikasi DAP</a:t>
            </a:r>
          </a:p>
        </p:txBody>
      </p:sp>
      <p:pic>
        <p:nvPicPr>
          <p:cNvPr id="3"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 y="-635"/>
            <a:ext cx="9176385" cy="4816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1200"/>
              <a:t>                                                                              </a:t>
            </a:r>
            <a:br>
              <a:rPr lang="en-US" altLang="en-GB" sz="1200"/>
            </a:br>
            <a:br>
              <a:rPr lang="en-US" altLang="en-GB" sz="1200"/>
            </a:br>
            <a:r>
              <a:rPr lang="en-US" altLang="en-GB" sz="1200"/>
              <a:t>Gambar  ERD DAP</a:t>
            </a:r>
          </a:p>
        </p:txBody>
      </p:sp>
      <p:pic>
        <p:nvPicPr>
          <p:cNvPr id="2"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9163685" cy="47840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3" name="Subtitle 2"/>
          <p:cNvSpPr>
            <a:spLocks noGrp="1"/>
          </p:cNvSpPr>
          <p:nvPr>
            <p:ph type="subTitle" idx="1"/>
          </p:nvPr>
        </p:nvSpPr>
        <p:spPr>
          <a:xfrm>
            <a:off x="2906395" y="144780"/>
            <a:ext cx="3331210" cy="381000"/>
          </a:xfrm>
        </p:spPr>
        <p:txBody>
          <a:bodyPr/>
          <a:lstStyle/>
          <a:p>
            <a:r>
              <a:rPr lang="en-US"/>
              <a:t>Tabel User</a:t>
            </a:r>
          </a:p>
        </p:txBody>
      </p:sp>
      <p:sp>
        <p:nvSpPr>
          <p:cNvPr id="5" name="Subtitle 4"/>
          <p:cNvSpPr>
            <a:spLocks noGrp="1"/>
          </p:cNvSpPr>
          <p:nvPr>
            <p:ph type="subTitle" idx="3"/>
          </p:nvPr>
        </p:nvSpPr>
        <p:spPr>
          <a:xfrm>
            <a:off x="2915920" y="2715895"/>
            <a:ext cx="3331210" cy="297180"/>
          </a:xfrm>
        </p:spPr>
        <p:txBody>
          <a:bodyPr/>
          <a:lstStyle/>
          <a:p>
            <a:r>
              <a:rPr lang="en-US"/>
              <a:t>Tabel Pengeluaran</a:t>
            </a:r>
          </a:p>
          <a:p>
            <a:endParaRPr lang="en-US"/>
          </a:p>
          <a:p>
            <a:endParaRPr lang="en-US"/>
          </a:p>
        </p:txBody>
      </p:sp>
      <p:graphicFrame>
        <p:nvGraphicFramePr>
          <p:cNvPr id="12" name="Table 11"/>
          <p:cNvGraphicFramePr/>
          <p:nvPr/>
        </p:nvGraphicFramePr>
        <p:xfrm>
          <a:off x="2051685" y="555625"/>
          <a:ext cx="5431155" cy="1943100"/>
        </p:xfrm>
        <a:graphic>
          <a:graphicData uri="http://schemas.openxmlformats.org/drawingml/2006/table">
            <a:tbl>
              <a:tblPr firstRow="1" bandRow="1">
                <a:tableStyleId>{5C22544A-7EE6-4342-B048-85BDC9FD1C3A}</a:tableStyleId>
              </a:tblPr>
              <a:tblGrid>
                <a:gridCol w="1824355">
                  <a:extLst>
                    <a:ext uri="{9D8B030D-6E8A-4147-A177-3AD203B41FA5}">
                      <a16:colId xmlns:a16="http://schemas.microsoft.com/office/drawing/2014/main" val="20000"/>
                    </a:ext>
                  </a:extLst>
                </a:gridCol>
                <a:gridCol w="1796415">
                  <a:extLst>
                    <a:ext uri="{9D8B030D-6E8A-4147-A177-3AD203B41FA5}">
                      <a16:colId xmlns:a16="http://schemas.microsoft.com/office/drawing/2014/main" val="20001"/>
                    </a:ext>
                  </a:extLst>
                </a:gridCol>
                <a:gridCol w="1810385">
                  <a:extLst>
                    <a:ext uri="{9D8B030D-6E8A-4147-A177-3AD203B41FA5}">
                      <a16:colId xmlns:a16="http://schemas.microsoft.com/office/drawing/2014/main" val="20002"/>
                    </a:ext>
                  </a:extLst>
                </a:gridCol>
              </a:tblGrid>
              <a:tr h="323850">
                <a:tc>
                  <a:txBody>
                    <a:bodyPr/>
                    <a:lstStyle/>
                    <a:p>
                      <a:pPr algn="ctr">
                        <a:buNone/>
                      </a:pPr>
                      <a:r>
                        <a:rPr lang="en-US"/>
                        <a:t>Field</a:t>
                      </a:r>
                    </a:p>
                  </a:txBody>
                  <a:tcPr>
                    <a:gradFill>
                      <a:gsLst>
                        <a:gs pos="0">
                          <a:srgbClr val="007BD3"/>
                        </a:gs>
                        <a:gs pos="100000">
                          <a:srgbClr val="034373"/>
                        </a:gs>
                      </a:gsLst>
                      <a:lin ang="5400000" scaled="0"/>
                    </a:gradFill>
                  </a:tcPr>
                </a:tc>
                <a:tc>
                  <a:txBody>
                    <a:bodyPr/>
                    <a:lstStyle/>
                    <a:p>
                      <a:pPr algn="ctr">
                        <a:buNone/>
                      </a:pPr>
                      <a:r>
                        <a:rPr lang="en-US"/>
                        <a:t>Type data</a:t>
                      </a:r>
                    </a:p>
                  </a:txBody>
                  <a:tcPr>
                    <a:gradFill>
                      <a:gsLst>
                        <a:gs pos="0">
                          <a:srgbClr val="007BD3"/>
                        </a:gs>
                        <a:gs pos="100000">
                          <a:srgbClr val="034373"/>
                        </a:gs>
                      </a:gsLst>
                      <a:lin ang="5400000" scaled="0"/>
                    </a:gradFill>
                  </a:tcPr>
                </a:tc>
                <a:tc>
                  <a:txBody>
                    <a:bodyPr/>
                    <a:lstStyle/>
                    <a:p>
                      <a:pPr algn="ctr">
                        <a:buNone/>
                      </a:pPr>
                      <a:r>
                        <a:rPr lang="en-US"/>
                        <a:t>Keterangan</a:t>
                      </a:r>
                    </a:p>
                  </a:txBody>
                  <a:tcPr>
                    <a:gradFill>
                      <a:gsLst>
                        <a:gs pos="0">
                          <a:srgbClr val="007BD3"/>
                        </a:gs>
                        <a:gs pos="100000">
                          <a:srgbClr val="034373"/>
                        </a:gs>
                      </a:gsLst>
                      <a:lin ang="5400000" scaled="0"/>
                    </a:gradFill>
                  </a:tcPr>
                </a:tc>
                <a:extLst>
                  <a:ext uri="{0D108BD9-81ED-4DB2-BD59-A6C34878D82A}">
                    <a16:rowId xmlns:a16="http://schemas.microsoft.com/office/drawing/2014/main" val="10000"/>
                  </a:ext>
                </a:extLst>
              </a:tr>
              <a:tr h="323850">
                <a:tc>
                  <a:txBody>
                    <a:bodyPr/>
                    <a:lstStyle/>
                    <a:p>
                      <a:pPr algn="ctr">
                        <a:buNone/>
                      </a:pPr>
                      <a:r>
                        <a:rPr lang="en-US"/>
                        <a:t>id_user</a:t>
                      </a:r>
                    </a:p>
                  </a:txBody>
                  <a:tcPr>
                    <a:gradFill>
                      <a:gsLst>
                        <a:gs pos="0">
                          <a:srgbClr val="007BD3"/>
                        </a:gs>
                        <a:gs pos="100000">
                          <a:srgbClr val="034373"/>
                        </a:gs>
                      </a:gsLst>
                      <a:lin ang="5400000" scaled="0"/>
                    </a:gradFill>
                  </a:tcPr>
                </a:tc>
                <a:tc>
                  <a:txBody>
                    <a:bodyPr/>
                    <a:lstStyle/>
                    <a:p>
                      <a:pPr algn="ctr">
                        <a:buNone/>
                      </a:pPr>
                      <a:r>
                        <a:rPr lang="en-US"/>
                        <a:t>int (11)</a:t>
                      </a:r>
                    </a:p>
                  </a:txBody>
                  <a:tcPr>
                    <a:gradFill>
                      <a:gsLst>
                        <a:gs pos="0">
                          <a:srgbClr val="007BD3"/>
                        </a:gs>
                        <a:gs pos="100000">
                          <a:srgbClr val="034373"/>
                        </a:gs>
                      </a:gsLst>
                      <a:lin ang="5400000" scaled="0"/>
                    </a:gradFill>
                  </a:tcPr>
                </a:tc>
                <a:tc>
                  <a:txBody>
                    <a:bodyPr/>
                    <a:lstStyle/>
                    <a:p>
                      <a:pPr algn="ctr">
                        <a:buNone/>
                      </a:pPr>
                      <a:r>
                        <a:rPr lang="en-US"/>
                        <a:t>Primary Key</a:t>
                      </a:r>
                    </a:p>
                  </a:txBody>
                  <a:tcPr>
                    <a:gradFill>
                      <a:gsLst>
                        <a:gs pos="0">
                          <a:srgbClr val="007BD3"/>
                        </a:gs>
                        <a:gs pos="100000">
                          <a:srgbClr val="034373"/>
                        </a:gs>
                      </a:gsLst>
                      <a:lin ang="5400000" scaled="0"/>
                    </a:gradFill>
                  </a:tcPr>
                </a:tc>
                <a:extLst>
                  <a:ext uri="{0D108BD9-81ED-4DB2-BD59-A6C34878D82A}">
                    <a16:rowId xmlns:a16="http://schemas.microsoft.com/office/drawing/2014/main" val="10001"/>
                  </a:ext>
                </a:extLst>
              </a:tr>
              <a:tr h="323850">
                <a:tc>
                  <a:txBody>
                    <a:bodyPr/>
                    <a:lstStyle/>
                    <a:p>
                      <a:pPr algn="ctr">
                        <a:buNone/>
                      </a:pPr>
                      <a:r>
                        <a:rPr lang="en-US"/>
                        <a:t>nama_lengkap</a:t>
                      </a:r>
                    </a:p>
                  </a:txBody>
                  <a:tcPr>
                    <a:gradFill>
                      <a:gsLst>
                        <a:gs pos="0">
                          <a:srgbClr val="007BD3"/>
                        </a:gs>
                        <a:gs pos="100000">
                          <a:srgbClr val="034373"/>
                        </a:gs>
                      </a:gsLst>
                      <a:lin ang="5400000" scaled="0"/>
                    </a:gradFill>
                  </a:tcPr>
                </a:tc>
                <a:tc>
                  <a:txBody>
                    <a:bodyPr/>
                    <a:lstStyle/>
                    <a:p>
                      <a:pPr algn="ctr">
                        <a:buNone/>
                      </a:pPr>
                      <a:r>
                        <a:rPr lang="en-US"/>
                        <a:t>varchar (35)</a:t>
                      </a:r>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2"/>
                  </a:ext>
                </a:extLst>
              </a:tr>
              <a:tr h="323850">
                <a:tc>
                  <a:txBody>
                    <a:bodyPr/>
                    <a:lstStyle/>
                    <a:p>
                      <a:pPr algn="ctr">
                        <a:buNone/>
                      </a:pPr>
                      <a:r>
                        <a:rPr lang="en-US"/>
                        <a:t>username</a:t>
                      </a:r>
                    </a:p>
                  </a:txBody>
                  <a:tcPr>
                    <a:gradFill>
                      <a:gsLst>
                        <a:gs pos="0">
                          <a:srgbClr val="007BD3"/>
                        </a:gs>
                        <a:gs pos="100000">
                          <a:srgbClr val="034373"/>
                        </a:gs>
                      </a:gsLst>
                      <a:lin ang="5400000" scaled="0"/>
                    </a:gradFill>
                  </a:tcPr>
                </a:tc>
                <a:tc>
                  <a:txBody>
                    <a:bodyPr/>
                    <a:lstStyle/>
                    <a:p>
                      <a:pPr algn="ctr">
                        <a:buNone/>
                      </a:pPr>
                      <a:r>
                        <a:rPr lang="en-US"/>
                        <a:t>varchar (35)</a:t>
                      </a:r>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3"/>
                  </a:ext>
                </a:extLst>
              </a:tr>
              <a:tr h="323850">
                <a:tc>
                  <a:txBody>
                    <a:bodyPr/>
                    <a:lstStyle/>
                    <a:p>
                      <a:pPr algn="ctr">
                        <a:buNone/>
                      </a:pPr>
                      <a:r>
                        <a:rPr lang="en-US"/>
                        <a:t>password</a:t>
                      </a:r>
                    </a:p>
                  </a:txBody>
                  <a:tcPr>
                    <a:gradFill>
                      <a:gsLst>
                        <a:gs pos="0">
                          <a:srgbClr val="007BD3"/>
                        </a:gs>
                        <a:gs pos="100000">
                          <a:srgbClr val="034373"/>
                        </a:gs>
                      </a:gsLst>
                      <a:lin ang="5400000" scaled="0"/>
                    </a:gradFill>
                  </a:tcPr>
                </a:tc>
                <a:tc>
                  <a:txBody>
                    <a:bodyPr/>
                    <a:lstStyle/>
                    <a:p>
                      <a:pPr algn="ctr">
                        <a:buNone/>
                      </a:pPr>
                      <a:r>
                        <a:rPr lang="en-US" sz="1400">
                          <a:sym typeface="+mn-ea"/>
                        </a:rPr>
                        <a:t>varchar (35)</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4"/>
                  </a:ext>
                </a:extLst>
              </a:tr>
              <a:tr h="323850">
                <a:tc>
                  <a:txBody>
                    <a:bodyPr/>
                    <a:lstStyle/>
                    <a:p>
                      <a:pPr algn="ctr">
                        <a:buNone/>
                      </a:pPr>
                      <a:r>
                        <a:rPr lang="en-US"/>
                        <a:t>id_jabatan</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5"/>
                  </a:ext>
                </a:extLst>
              </a:tr>
            </a:tbl>
          </a:graphicData>
        </a:graphic>
      </p:graphicFrame>
      <p:graphicFrame>
        <p:nvGraphicFramePr>
          <p:cNvPr id="14" name="Table 13"/>
          <p:cNvGraphicFramePr/>
          <p:nvPr/>
        </p:nvGraphicFramePr>
        <p:xfrm>
          <a:off x="2051685" y="3075940"/>
          <a:ext cx="5431155" cy="194310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20000"/>
                    </a:ext>
                  </a:extLst>
                </a:gridCol>
                <a:gridCol w="1731645">
                  <a:extLst>
                    <a:ext uri="{9D8B030D-6E8A-4147-A177-3AD203B41FA5}">
                      <a16:colId xmlns:a16="http://schemas.microsoft.com/office/drawing/2014/main" val="20001"/>
                    </a:ext>
                  </a:extLst>
                </a:gridCol>
                <a:gridCol w="1810385">
                  <a:extLst>
                    <a:ext uri="{9D8B030D-6E8A-4147-A177-3AD203B41FA5}">
                      <a16:colId xmlns:a16="http://schemas.microsoft.com/office/drawing/2014/main" val="20002"/>
                    </a:ext>
                  </a:extLst>
                </a:gridCol>
              </a:tblGrid>
              <a:tr h="323850">
                <a:tc>
                  <a:txBody>
                    <a:bodyPr/>
                    <a:lstStyle/>
                    <a:p>
                      <a:pPr algn="ctr">
                        <a:buNone/>
                      </a:pPr>
                      <a:r>
                        <a:rPr lang="en-US"/>
                        <a:t>Field</a:t>
                      </a:r>
                    </a:p>
                  </a:txBody>
                  <a:tcPr>
                    <a:gradFill>
                      <a:gsLst>
                        <a:gs pos="0">
                          <a:srgbClr val="007BD3"/>
                        </a:gs>
                        <a:gs pos="100000">
                          <a:srgbClr val="034373"/>
                        </a:gs>
                      </a:gsLst>
                      <a:lin ang="5400000" scaled="0"/>
                    </a:gradFill>
                  </a:tcPr>
                </a:tc>
                <a:tc>
                  <a:txBody>
                    <a:bodyPr/>
                    <a:lstStyle/>
                    <a:p>
                      <a:pPr algn="ctr">
                        <a:buNone/>
                      </a:pPr>
                      <a:r>
                        <a:rPr lang="en-US"/>
                        <a:t>Type data</a:t>
                      </a:r>
                    </a:p>
                  </a:txBody>
                  <a:tcPr>
                    <a:gradFill>
                      <a:gsLst>
                        <a:gs pos="0">
                          <a:srgbClr val="007BD3"/>
                        </a:gs>
                        <a:gs pos="100000">
                          <a:srgbClr val="034373"/>
                        </a:gs>
                      </a:gsLst>
                      <a:lin ang="5400000" scaled="0"/>
                    </a:gradFill>
                  </a:tcPr>
                </a:tc>
                <a:tc>
                  <a:txBody>
                    <a:bodyPr/>
                    <a:lstStyle/>
                    <a:p>
                      <a:pPr algn="ctr">
                        <a:buNone/>
                      </a:pPr>
                      <a:r>
                        <a:rPr lang="en-US"/>
                        <a:t>Keterangan</a:t>
                      </a:r>
                    </a:p>
                  </a:txBody>
                  <a:tcPr>
                    <a:gradFill>
                      <a:gsLst>
                        <a:gs pos="0">
                          <a:srgbClr val="007BD3"/>
                        </a:gs>
                        <a:gs pos="100000">
                          <a:srgbClr val="034373"/>
                        </a:gs>
                      </a:gsLst>
                      <a:lin ang="5400000" scaled="0"/>
                    </a:gradFill>
                  </a:tcPr>
                </a:tc>
                <a:extLst>
                  <a:ext uri="{0D108BD9-81ED-4DB2-BD59-A6C34878D82A}">
                    <a16:rowId xmlns:a16="http://schemas.microsoft.com/office/drawing/2014/main" val="10000"/>
                  </a:ext>
                </a:extLst>
              </a:tr>
              <a:tr h="323850">
                <a:tc>
                  <a:txBody>
                    <a:bodyPr/>
                    <a:lstStyle/>
                    <a:p>
                      <a:pPr algn="ctr">
                        <a:buNone/>
                      </a:pPr>
                      <a:r>
                        <a:rPr lang="en-US"/>
                        <a:t>id_pengeluaran</a:t>
                      </a:r>
                    </a:p>
                  </a:txBody>
                  <a:tcPr>
                    <a:gradFill>
                      <a:gsLst>
                        <a:gs pos="0">
                          <a:srgbClr val="007BD3"/>
                        </a:gs>
                        <a:gs pos="100000">
                          <a:srgbClr val="034373"/>
                        </a:gs>
                      </a:gsLst>
                      <a:lin ang="5400000" scaled="0"/>
                    </a:gradFill>
                  </a:tcPr>
                </a:tc>
                <a:tc>
                  <a:txBody>
                    <a:bodyPr/>
                    <a:lstStyle/>
                    <a:p>
                      <a:pPr algn="ctr">
                        <a:buNone/>
                      </a:pPr>
                      <a:r>
                        <a:rPr lang="en-US"/>
                        <a:t>int (11)</a:t>
                      </a:r>
                    </a:p>
                  </a:txBody>
                  <a:tcPr>
                    <a:gradFill>
                      <a:gsLst>
                        <a:gs pos="0">
                          <a:srgbClr val="007BD3"/>
                        </a:gs>
                        <a:gs pos="100000">
                          <a:srgbClr val="034373"/>
                        </a:gs>
                      </a:gsLst>
                      <a:lin ang="5400000" scaled="0"/>
                    </a:gradFill>
                  </a:tcPr>
                </a:tc>
                <a:tc>
                  <a:txBody>
                    <a:bodyPr/>
                    <a:lstStyle/>
                    <a:p>
                      <a:pPr algn="ctr">
                        <a:buNone/>
                      </a:pPr>
                      <a:r>
                        <a:rPr lang="en-US"/>
                        <a:t>Primary Key</a:t>
                      </a:r>
                    </a:p>
                  </a:txBody>
                  <a:tcPr>
                    <a:gradFill>
                      <a:gsLst>
                        <a:gs pos="0">
                          <a:srgbClr val="007BD3"/>
                        </a:gs>
                        <a:gs pos="100000">
                          <a:srgbClr val="034373"/>
                        </a:gs>
                      </a:gsLst>
                      <a:lin ang="5400000" scaled="0"/>
                    </a:gradFill>
                  </a:tcPr>
                </a:tc>
                <a:extLst>
                  <a:ext uri="{0D108BD9-81ED-4DB2-BD59-A6C34878D82A}">
                    <a16:rowId xmlns:a16="http://schemas.microsoft.com/office/drawing/2014/main" val="10001"/>
                  </a:ext>
                </a:extLst>
              </a:tr>
              <a:tr h="323850">
                <a:tc>
                  <a:txBody>
                    <a:bodyPr/>
                    <a:lstStyle/>
                    <a:p>
                      <a:pPr algn="ctr">
                        <a:buNone/>
                      </a:pPr>
                      <a:r>
                        <a:rPr lang="en-US"/>
                        <a:t>jumlah_pengeluaran</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2"/>
                  </a:ext>
                </a:extLst>
              </a:tr>
              <a:tr h="323850">
                <a:tc>
                  <a:txBody>
                    <a:bodyPr/>
                    <a:lstStyle/>
                    <a:p>
                      <a:pPr algn="ctr">
                        <a:buNone/>
                      </a:pPr>
                      <a:r>
                        <a:rPr lang="en-US"/>
                        <a:t>keterangan</a:t>
                      </a:r>
                    </a:p>
                  </a:txBody>
                  <a:tcPr>
                    <a:gradFill>
                      <a:gsLst>
                        <a:gs pos="0">
                          <a:srgbClr val="007BD3"/>
                        </a:gs>
                        <a:gs pos="100000">
                          <a:srgbClr val="034373"/>
                        </a:gs>
                      </a:gsLst>
                      <a:lin ang="5400000" scaled="0"/>
                    </a:gradFill>
                  </a:tcPr>
                </a:tc>
                <a:tc>
                  <a:txBody>
                    <a:bodyPr/>
                    <a:lstStyle/>
                    <a:p>
                      <a:pPr algn="ctr">
                        <a:buNone/>
                      </a:pPr>
                      <a:r>
                        <a:rPr lang="en-US"/>
                        <a:t>varchar (35)</a:t>
                      </a:r>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3"/>
                  </a:ext>
                </a:extLst>
              </a:tr>
              <a:tr h="323850">
                <a:tc>
                  <a:txBody>
                    <a:bodyPr/>
                    <a:lstStyle/>
                    <a:p>
                      <a:pPr algn="ctr">
                        <a:buNone/>
                      </a:pPr>
                      <a:r>
                        <a:rPr lang="en-US"/>
                        <a:t>tanggal_pengeluaran</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4"/>
                  </a:ext>
                </a:extLst>
              </a:tr>
              <a:tr h="323850">
                <a:tc>
                  <a:txBody>
                    <a:bodyPr/>
                    <a:lstStyle/>
                    <a:p>
                      <a:pPr algn="ctr">
                        <a:buNone/>
                      </a:pPr>
                      <a:r>
                        <a:rPr lang="en-US"/>
                        <a:t>id_user</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3" name="Subtitle 2"/>
          <p:cNvSpPr>
            <a:spLocks noGrp="1"/>
          </p:cNvSpPr>
          <p:nvPr>
            <p:ph type="subTitle" idx="1"/>
          </p:nvPr>
        </p:nvSpPr>
        <p:spPr>
          <a:xfrm>
            <a:off x="2906395" y="144780"/>
            <a:ext cx="3331210" cy="381000"/>
          </a:xfrm>
        </p:spPr>
        <p:txBody>
          <a:bodyPr/>
          <a:lstStyle/>
          <a:p>
            <a:r>
              <a:rPr lang="en-US"/>
              <a:t>Tabel Pendapatan</a:t>
            </a:r>
          </a:p>
        </p:txBody>
      </p:sp>
      <p:sp>
        <p:nvSpPr>
          <p:cNvPr id="5" name="Subtitle 4"/>
          <p:cNvSpPr>
            <a:spLocks noGrp="1"/>
          </p:cNvSpPr>
          <p:nvPr>
            <p:ph type="subTitle" idx="3"/>
          </p:nvPr>
        </p:nvSpPr>
        <p:spPr>
          <a:xfrm>
            <a:off x="2915920" y="2715895"/>
            <a:ext cx="3331210" cy="297180"/>
          </a:xfrm>
        </p:spPr>
        <p:txBody>
          <a:bodyPr/>
          <a:lstStyle/>
          <a:p>
            <a:r>
              <a:rPr lang="en-US"/>
              <a:t>Tabel Riwayat</a:t>
            </a:r>
          </a:p>
          <a:p>
            <a:endParaRPr lang="en-US"/>
          </a:p>
          <a:p>
            <a:endParaRPr lang="en-US"/>
          </a:p>
        </p:txBody>
      </p:sp>
      <p:graphicFrame>
        <p:nvGraphicFramePr>
          <p:cNvPr id="12" name="Table 11"/>
          <p:cNvGraphicFramePr/>
          <p:nvPr/>
        </p:nvGraphicFramePr>
        <p:xfrm>
          <a:off x="2051685" y="555625"/>
          <a:ext cx="5431155" cy="1943100"/>
        </p:xfrm>
        <a:graphic>
          <a:graphicData uri="http://schemas.openxmlformats.org/drawingml/2006/table">
            <a:tbl>
              <a:tblPr firstRow="1" bandRow="1">
                <a:tableStyleId>{5C22544A-7EE6-4342-B048-85BDC9FD1C3A}</a:tableStyleId>
              </a:tblPr>
              <a:tblGrid>
                <a:gridCol w="1913255">
                  <a:extLst>
                    <a:ext uri="{9D8B030D-6E8A-4147-A177-3AD203B41FA5}">
                      <a16:colId xmlns:a16="http://schemas.microsoft.com/office/drawing/2014/main" val="20000"/>
                    </a:ext>
                  </a:extLst>
                </a:gridCol>
                <a:gridCol w="1707515">
                  <a:extLst>
                    <a:ext uri="{9D8B030D-6E8A-4147-A177-3AD203B41FA5}">
                      <a16:colId xmlns:a16="http://schemas.microsoft.com/office/drawing/2014/main" val="20001"/>
                    </a:ext>
                  </a:extLst>
                </a:gridCol>
                <a:gridCol w="1810385">
                  <a:extLst>
                    <a:ext uri="{9D8B030D-6E8A-4147-A177-3AD203B41FA5}">
                      <a16:colId xmlns:a16="http://schemas.microsoft.com/office/drawing/2014/main" val="20002"/>
                    </a:ext>
                  </a:extLst>
                </a:gridCol>
              </a:tblGrid>
              <a:tr h="323850">
                <a:tc>
                  <a:txBody>
                    <a:bodyPr/>
                    <a:lstStyle/>
                    <a:p>
                      <a:pPr algn="ctr">
                        <a:buNone/>
                      </a:pPr>
                      <a:r>
                        <a:rPr lang="en-US"/>
                        <a:t>Field</a:t>
                      </a:r>
                    </a:p>
                  </a:txBody>
                  <a:tcPr>
                    <a:gradFill>
                      <a:gsLst>
                        <a:gs pos="0">
                          <a:srgbClr val="007BD3"/>
                        </a:gs>
                        <a:gs pos="100000">
                          <a:srgbClr val="034373"/>
                        </a:gs>
                      </a:gsLst>
                      <a:lin ang="5400000" scaled="0"/>
                    </a:gradFill>
                  </a:tcPr>
                </a:tc>
                <a:tc>
                  <a:txBody>
                    <a:bodyPr/>
                    <a:lstStyle/>
                    <a:p>
                      <a:pPr algn="ctr">
                        <a:buNone/>
                      </a:pPr>
                      <a:r>
                        <a:rPr lang="en-US"/>
                        <a:t>Type data</a:t>
                      </a:r>
                    </a:p>
                  </a:txBody>
                  <a:tcPr>
                    <a:gradFill>
                      <a:gsLst>
                        <a:gs pos="0">
                          <a:srgbClr val="007BD3"/>
                        </a:gs>
                        <a:gs pos="100000">
                          <a:srgbClr val="034373"/>
                        </a:gs>
                      </a:gsLst>
                      <a:lin ang="5400000" scaled="0"/>
                    </a:gradFill>
                  </a:tcPr>
                </a:tc>
                <a:tc>
                  <a:txBody>
                    <a:bodyPr/>
                    <a:lstStyle/>
                    <a:p>
                      <a:pPr algn="ctr">
                        <a:buNone/>
                      </a:pPr>
                      <a:r>
                        <a:rPr lang="en-US"/>
                        <a:t>Keterangan</a:t>
                      </a:r>
                    </a:p>
                  </a:txBody>
                  <a:tcPr>
                    <a:gradFill>
                      <a:gsLst>
                        <a:gs pos="0">
                          <a:srgbClr val="007BD3"/>
                        </a:gs>
                        <a:gs pos="100000">
                          <a:srgbClr val="034373"/>
                        </a:gs>
                      </a:gsLst>
                      <a:lin ang="5400000" scaled="0"/>
                    </a:gradFill>
                  </a:tcPr>
                </a:tc>
                <a:extLst>
                  <a:ext uri="{0D108BD9-81ED-4DB2-BD59-A6C34878D82A}">
                    <a16:rowId xmlns:a16="http://schemas.microsoft.com/office/drawing/2014/main" val="10000"/>
                  </a:ext>
                </a:extLst>
              </a:tr>
              <a:tr h="323850">
                <a:tc>
                  <a:txBody>
                    <a:bodyPr/>
                    <a:lstStyle/>
                    <a:p>
                      <a:pPr algn="ctr">
                        <a:buNone/>
                      </a:pPr>
                      <a:r>
                        <a:rPr lang="en-US"/>
                        <a:t>id_pendapatan</a:t>
                      </a:r>
                    </a:p>
                  </a:txBody>
                  <a:tcPr>
                    <a:gradFill>
                      <a:gsLst>
                        <a:gs pos="0">
                          <a:srgbClr val="007BD3"/>
                        </a:gs>
                        <a:gs pos="100000">
                          <a:srgbClr val="034373"/>
                        </a:gs>
                      </a:gsLst>
                      <a:lin ang="5400000" scaled="0"/>
                    </a:gradFill>
                  </a:tcPr>
                </a:tc>
                <a:tc>
                  <a:txBody>
                    <a:bodyPr/>
                    <a:lstStyle/>
                    <a:p>
                      <a:pPr algn="ctr">
                        <a:buNone/>
                      </a:pPr>
                      <a:r>
                        <a:rPr lang="en-US"/>
                        <a:t>int (11)</a:t>
                      </a:r>
                    </a:p>
                  </a:txBody>
                  <a:tcPr>
                    <a:gradFill>
                      <a:gsLst>
                        <a:gs pos="0">
                          <a:srgbClr val="007BD3"/>
                        </a:gs>
                        <a:gs pos="100000">
                          <a:srgbClr val="034373"/>
                        </a:gs>
                      </a:gsLst>
                      <a:lin ang="5400000" scaled="0"/>
                    </a:gradFill>
                  </a:tcPr>
                </a:tc>
                <a:tc>
                  <a:txBody>
                    <a:bodyPr/>
                    <a:lstStyle/>
                    <a:p>
                      <a:pPr algn="ctr">
                        <a:buNone/>
                      </a:pPr>
                      <a:r>
                        <a:rPr lang="en-US"/>
                        <a:t>Primary Key</a:t>
                      </a:r>
                    </a:p>
                  </a:txBody>
                  <a:tcPr>
                    <a:gradFill>
                      <a:gsLst>
                        <a:gs pos="0">
                          <a:srgbClr val="007BD3"/>
                        </a:gs>
                        <a:gs pos="100000">
                          <a:srgbClr val="034373"/>
                        </a:gs>
                      </a:gsLst>
                      <a:lin ang="5400000" scaled="0"/>
                    </a:gradFill>
                  </a:tcPr>
                </a:tc>
                <a:extLst>
                  <a:ext uri="{0D108BD9-81ED-4DB2-BD59-A6C34878D82A}">
                    <a16:rowId xmlns:a16="http://schemas.microsoft.com/office/drawing/2014/main" val="10001"/>
                  </a:ext>
                </a:extLst>
              </a:tr>
              <a:tr h="323850">
                <a:tc>
                  <a:txBody>
                    <a:bodyPr/>
                    <a:lstStyle/>
                    <a:p>
                      <a:pPr algn="ctr">
                        <a:buNone/>
                      </a:pPr>
                      <a:r>
                        <a:rPr lang="en-US"/>
                        <a:t>jumlah_pendapatan</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2"/>
                  </a:ext>
                </a:extLst>
              </a:tr>
              <a:tr h="323850">
                <a:tc>
                  <a:txBody>
                    <a:bodyPr/>
                    <a:lstStyle/>
                    <a:p>
                      <a:pPr algn="ctr">
                        <a:buNone/>
                      </a:pPr>
                      <a:r>
                        <a:rPr lang="en-US" sz="1400">
                          <a:sym typeface="+mn-ea"/>
                        </a:rPr>
                        <a:t>keterangan</a:t>
                      </a:r>
                    </a:p>
                  </a:txBody>
                  <a:tcPr>
                    <a:gradFill>
                      <a:gsLst>
                        <a:gs pos="0">
                          <a:srgbClr val="007BD3"/>
                        </a:gs>
                        <a:gs pos="100000">
                          <a:srgbClr val="034373"/>
                        </a:gs>
                      </a:gsLst>
                      <a:lin ang="5400000" scaled="0"/>
                    </a:gradFill>
                  </a:tcPr>
                </a:tc>
                <a:tc>
                  <a:txBody>
                    <a:bodyPr/>
                    <a:lstStyle/>
                    <a:p>
                      <a:pPr algn="ctr">
                        <a:buNone/>
                      </a:pPr>
                      <a:r>
                        <a:rPr lang="en-US"/>
                        <a:t>varchar (35)</a:t>
                      </a:r>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3"/>
                  </a:ext>
                </a:extLst>
              </a:tr>
              <a:tr h="323850">
                <a:tc>
                  <a:txBody>
                    <a:bodyPr/>
                    <a:lstStyle/>
                    <a:p>
                      <a:pPr algn="ctr">
                        <a:buNone/>
                      </a:pPr>
                      <a:r>
                        <a:rPr lang="en-US"/>
                        <a:t>tanggal_pengeluaran</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4"/>
                  </a:ext>
                </a:extLst>
              </a:tr>
              <a:tr h="323850">
                <a:tc>
                  <a:txBody>
                    <a:bodyPr/>
                    <a:lstStyle/>
                    <a:p>
                      <a:pPr algn="ctr">
                        <a:buNone/>
                      </a:pPr>
                      <a:r>
                        <a:rPr lang="en-US"/>
                        <a:t>id_user</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5"/>
                  </a:ext>
                </a:extLst>
              </a:tr>
            </a:tbl>
          </a:graphicData>
        </a:graphic>
      </p:graphicFrame>
      <p:graphicFrame>
        <p:nvGraphicFramePr>
          <p:cNvPr id="14" name="Table 13"/>
          <p:cNvGraphicFramePr/>
          <p:nvPr/>
        </p:nvGraphicFramePr>
        <p:xfrm>
          <a:off x="2051685" y="3075940"/>
          <a:ext cx="5431155" cy="194310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20000"/>
                    </a:ext>
                  </a:extLst>
                </a:gridCol>
                <a:gridCol w="1731645">
                  <a:extLst>
                    <a:ext uri="{9D8B030D-6E8A-4147-A177-3AD203B41FA5}">
                      <a16:colId xmlns:a16="http://schemas.microsoft.com/office/drawing/2014/main" val="20001"/>
                    </a:ext>
                  </a:extLst>
                </a:gridCol>
                <a:gridCol w="1810385">
                  <a:extLst>
                    <a:ext uri="{9D8B030D-6E8A-4147-A177-3AD203B41FA5}">
                      <a16:colId xmlns:a16="http://schemas.microsoft.com/office/drawing/2014/main" val="20002"/>
                    </a:ext>
                  </a:extLst>
                </a:gridCol>
              </a:tblGrid>
              <a:tr h="323850">
                <a:tc>
                  <a:txBody>
                    <a:bodyPr/>
                    <a:lstStyle/>
                    <a:p>
                      <a:pPr algn="ctr">
                        <a:buNone/>
                      </a:pPr>
                      <a:r>
                        <a:rPr lang="en-US"/>
                        <a:t>Field</a:t>
                      </a:r>
                    </a:p>
                  </a:txBody>
                  <a:tcPr>
                    <a:gradFill>
                      <a:gsLst>
                        <a:gs pos="0">
                          <a:srgbClr val="007BD3"/>
                        </a:gs>
                        <a:gs pos="100000">
                          <a:srgbClr val="034373"/>
                        </a:gs>
                      </a:gsLst>
                      <a:lin ang="5400000" scaled="0"/>
                    </a:gradFill>
                  </a:tcPr>
                </a:tc>
                <a:tc>
                  <a:txBody>
                    <a:bodyPr/>
                    <a:lstStyle/>
                    <a:p>
                      <a:pPr algn="ctr">
                        <a:buNone/>
                      </a:pPr>
                      <a:r>
                        <a:rPr lang="en-US"/>
                        <a:t>Type data</a:t>
                      </a:r>
                    </a:p>
                  </a:txBody>
                  <a:tcPr>
                    <a:gradFill>
                      <a:gsLst>
                        <a:gs pos="0">
                          <a:srgbClr val="007BD3"/>
                        </a:gs>
                        <a:gs pos="100000">
                          <a:srgbClr val="034373"/>
                        </a:gs>
                      </a:gsLst>
                      <a:lin ang="5400000" scaled="0"/>
                    </a:gradFill>
                  </a:tcPr>
                </a:tc>
                <a:tc>
                  <a:txBody>
                    <a:bodyPr/>
                    <a:lstStyle/>
                    <a:p>
                      <a:pPr algn="ctr">
                        <a:buNone/>
                      </a:pPr>
                      <a:r>
                        <a:rPr lang="en-US"/>
                        <a:t>Keterangan</a:t>
                      </a:r>
                    </a:p>
                  </a:txBody>
                  <a:tcPr>
                    <a:gradFill>
                      <a:gsLst>
                        <a:gs pos="0">
                          <a:srgbClr val="007BD3"/>
                        </a:gs>
                        <a:gs pos="100000">
                          <a:srgbClr val="034373"/>
                        </a:gs>
                      </a:gsLst>
                      <a:lin ang="5400000" scaled="0"/>
                    </a:gradFill>
                  </a:tcPr>
                </a:tc>
                <a:extLst>
                  <a:ext uri="{0D108BD9-81ED-4DB2-BD59-A6C34878D82A}">
                    <a16:rowId xmlns:a16="http://schemas.microsoft.com/office/drawing/2014/main" val="10000"/>
                  </a:ext>
                </a:extLst>
              </a:tr>
              <a:tr h="323850">
                <a:tc>
                  <a:txBody>
                    <a:bodyPr/>
                    <a:lstStyle/>
                    <a:p>
                      <a:pPr algn="ctr">
                        <a:buNone/>
                      </a:pPr>
                      <a:r>
                        <a:rPr lang="en-US"/>
                        <a:t>id_riwayat</a:t>
                      </a:r>
                    </a:p>
                  </a:txBody>
                  <a:tcPr>
                    <a:gradFill>
                      <a:gsLst>
                        <a:gs pos="0">
                          <a:srgbClr val="007BD3"/>
                        </a:gs>
                        <a:gs pos="100000">
                          <a:srgbClr val="034373"/>
                        </a:gs>
                      </a:gsLst>
                      <a:lin ang="5400000" scaled="0"/>
                    </a:gradFill>
                  </a:tcPr>
                </a:tc>
                <a:tc>
                  <a:txBody>
                    <a:bodyPr/>
                    <a:lstStyle/>
                    <a:p>
                      <a:pPr algn="ctr">
                        <a:buNone/>
                      </a:pPr>
                      <a:r>
                        <a:rPr lang="en-US"/>
                        <a:t>int (11)</a:t>
                      </a:r>
                    </a:p>
                  </a:txBody>
                  <a:tcPr>
                    <a:gradFill>
                      <a:gsLst>
                        <a:gs pos="0">
                          <a:srgbClr val="007BD3"/>
                        </a:gs>
                        <a:gs pos="100000">
                          <a:srgbClr val="034373"/>
                        </a:gs>
                      </a:gsLst>
                      <a:lin ang="5400000" scaled="0"/>
                    </a:gradFill>
                  </a:tcPr>
                </a:tc>
                <a:tc>
                  <a:txBody>
                    <a:bodyPr/>
                    <a:lstStyle/>
                    <a:p>
                      <a:pPr algn="ctr">
                        <a:buNone/>
                      </a:pPr>
                      <a:r>
                        <a:rPr lang="en-US"/>
                        <a:t>Primary Key</a:t>
                      </a:r>
                    </a:p>
                  </a:txBody>
                  <a:tcPr>
                    <a:gradFill>
                      <a:gsLst>
                        <a:gs pos="0">
                          <a:srgbClr val="007BD3"/>
                        </a:gs>
                        <a:gs pos="100000">
                          <a:srgbClr val="034373"/>
                        </a:gs>
                      </a:gsLst>
                      <a:lin ang="5400000" scaled="0"/>
                    </a:gradFill>
                  </a:tcPr>
                </a:tc>
                <a:extLst>
                  <a:ext uri="{0D108BD9-81ED-4DB2-BD59-A6C34878D82A}">
                    <a16:rowId xmlns:a16="http://schemas.microsoft.com/office/drawing/2014/main" val="10001"/>
                  </a:ext>
                </a:extLst>
              </a:tr>
              <a:tr h="323850">
                <a:tc>
                  <a:txBody>
                    <a:bodyPr/>
                    <a:lstStyle/>
                    <a:p>
                      <a:pPr algn="ctr">
                        <a:buNone/>
                      </a:pPr>
                      <a:r>
                        <a:rPr lang="en-US"/>
                        <a:t>id_user</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2"/>
                  </a:ext>
                </a:extLst>
              </a:tr>
              <a:tr h="323850">
                <a:tc>
                  <a:txBody>
                    <a:bodyPr/>
                    <a:lstStyle/>
                    <a:p>
                      <a:pPr algn="ctr">
                        <a:buNone/>
                      </a:pPr>
                      <a:r>
                        <a:rPr lang="en-US"/>
                        <a:t>id_DAP</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3"/>
                  </a:ext>
                </a:extLst>
              </a:tr>
              <a:tr h="323850">
                <a:tc>
                  <a:txBody>
                    <a:bodyPr/>
                    <a:lstStyle/>
                    <a:p>
                      <a:pPr algn="ctr">
                        <a:buNone/>
                      </a:pPr>
                      <a:r>
                        <a:rPr lang="en-US"/>
                        <a:t>aksi</a:t>
                      </a:r>
                    </a:p>
                  </a:txBody>
                  <a:tcPr>
                    <a:gradFill>
                      <a:gsLst>
                        <a:gs pos="0">
                          <a:srgbClr val="007BD3"/>
                        </a:gs>
                        <a:gs pos="100000">
                          <a:srgbClr val="034373"/>
                        </a:gs>
                      </a:gsLst>
                      <a:lin ang="5400000" scaled="0"/>
                    </a:gradFill>
                  </a:tcPr>
                </a:tc>
                <a:tc>
                  <a:txBody>
                    <a:bodyPr/>
                    <a:lstStyle/>
                    <a:p>
                      <a:pPr algn="ctr">
                        <a:buNone/>
                      </a:pPr>
                      <a:r>
                        <a:rPr lang="en-US" sz="1400">
                          <a:sym typeface="+mn-ea"/>
                        </a:rPr>
                        <a:t>varchar (35)</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4"/>
                  </a:ext>
                </a:extLst>
              </a:tr>
              <a:tr h="323850">
                <a:tc>
                  <a:txBody>
                    <a:bodyPr/>
                    <a:lstStyle/>
                    <a:p>
                      <a:pPr algn="ctr">
                        <a:buNone/>
                      </a:pPr>
                      <a:r>
                        <a:rPr lang="en-US"/>
                        <a:t>tanggal</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3" name="Subtitle 2"/>
          <p:cNvSpPr>
            <a:spLocks noGrp="1"/>
          </p:cNvSpPr>
          <p:nvPr>
            <p:ph type="subTitle" idx="1"/>
          </p:nvPr>
        </p:nvSpPr>
        <p:spPr>
          <a:xfrm>
            <a:off x="2906395" y="144780"/>
            <a:ext cx="3331210" cy="381000"/>
          </a:xfrm>
        </p:spPr>
        <p:txBody>
          <a:bodyPr/>
          <a:lstStyle/>
          <a:p>
            <a:r>
              <a:rPr lang="en-US"/>
              <a:t>Tabel Jabatan</a:t>
            </a:r>
          </a:p>
        </p:txBody>
      </p:sp>
      <p:sp>
        <p:nvSpPr>
          <p:cNvPr id="5" name="Subtitle 4"/>
          <p:cNvSpPr>
            <a:spLocks noGrp="1"/>
          </p:cNvSpPr>
          <p:nvPr>
            <p:ph type="subTitle" idx="3"/>
          </p:nvPr>
        </p:nvSpPr>
        <p:spPr>
          <a:xfrm>
            <a:off x="2987675" y="1779905"/>
            <a:ext cx="3331210" cy="297180"/>
          </a:xfrm>
        </p:spPr>
        <p:txBody>
          <a:bodyPr/>
          <a:lstStyle/>
          <a:p>
            <a:r>
              <a:rPr lang="en-US"/>
              <a:t>Tabel Bulan_Pembayaran</a:t>
            </a:r>
          </a:p>
          <a:p>
            <a:endParaRPr lang="en-US"/>
          </a:p>
          <a:p>
            <a:endParaRPr lang="en-US"/>
          </a:p>
        </p:txBody>
      </p:sp>
      <p:graphicFrame>
        <p:nvGraphicFramePr>
          <p:cNvPr id="12" name="Table 11"/>
          <p:cNvGraphicFramePr/>
          <p:nvPr/>
        </p:nvGraphicFramePr>
        <p:xfrm>
          <a:off x="2051685" y="555625"/>
          <a:ext cx="5431155" cy="971550"/>
        </p:xfrm>
        <a:graphic>
          <a:graphicData uri="http://schemas.openxmlformats.org/drawingml/2006/table">
            <a:tbl>
              <a:tblPr firstRow="1" bandRow="1">
                <a:tableStyleId>{5C22544A-7EE6-4342-B048-85BDC9FD1C3A}</a:tableStyleId>
              </a:tblPr>
              <a:tblGrid>
                <a:gridCol w="1913255">
                  <a:extLst>
                    <a:ext uri="{9D8B030D-6E8A-4147-A177-3AD203B41FA5}">
                      <a16:colId xmlns:a16="http://schemas.microsoft.com/office/drawing/2014/main" val="20000"/>
                    </a:ext>
                  </a:extLst>
                </a:gridCol>
                <a:gridCol w="1707515">
                  <a:extLst>
                    <a:ext uri="{9D8B030D-6E8A-4147-A177-3AD203B41FA5}">
                      <a16:colId xmlns:a16="http://schemas.microsoft.com/office/drawing/2014/main" val="20001"/>
                    </a:ext>
                  </a:extLst>
                </a:gridCol>
                <a:gridCol w="1810385">
                  <a:extLst>
                    <a:ext uri="{9D8B030D-6E8A-4147-A177-3AD203B41FA5}">
                      <a16:colId xmlns:a16="http://schemas.microsoft.com/office/drawing/2014/main" val="20002"/>
                    </a:ext>
                  </a:extLst>
                </a:gridCol>
              </a:tblGrid>
              <a:tr h="323850">
                <a:tc>
                  <a:txBody>
                    <a:bodyPr/>
                    <a:lstStyle/>
                    <a:p>
                      <a:pPr algn="ctr">
                        <a:buNone/>
                      </a:pPr>
                      <a:r>
                        <a:rPr lang="en-US"/>
                        <a:t>Field</a:t>
                      </a:r>
                    </a:p>
                  </a:txBody>
                  <a:tcPr>
                    <a:gradFill>
                      <a:gsLst>
                        <a:gs pos="0">
                          <a:srgbClr val="007BD3"/>
                        </a:gs>
                        <a:gs pos="100000">
                          <a:srgbClr val="034373"/>
                        </a:gs>
                      </a:gsLst>
                      <a:lin ang="5400000" scaled="0"/>
                    </a:gradFill>
                  </a:tcPr>
                </a:tc>
                <a:tc>
                  <a:txBody>
                    <a:bodyPr/>
                    <a:lstStyle/>
                    <a:p>
                      <a:pPr algn="ctr">
                        <a:buNone/>
                      </a:pPr>
                      <a:r>
                        <a:rPr lang="en-US"/>
                        <a:t>Type data</a:t>
                      </a:r>
                    </a:p>
                  </a:txBody>
                  <a:tcPr>
                    <a:gradFill>
                      <a:gsLst>
                        <a:gs pos="0">
                          <a:srgbClr val="007BD3"/>
                        </a:gs>
                        <a:gs pos="100000">
                          <a:srgbClr val="034373"/>
                        </a:gs>
                      </a:gsLst>
                      <a:lin ang="5400000" scaled="0"/>
                    </a:gradFill>
                  </a:tcPr>
                </a:tc>
                <a:tc>
                  <a:txBody>
                    <a:bodyPr/>
                    <a:lstStyle/>
                    <a:p>
                      <a:pPr algn="ctr">
                        <a:buNone/>
                      </a:pPr>
                      <a:r>
                        <a:rPr lang="en-US"/>
                        <a:t>Keterangan</a:t>
                      </a:r>
                    </a:p>
                  </a:txBody>
                  <a:tcPr>
                    <a:gradFill>
                      <a:gsLst>
                        <a:gs pos="0">
                          <a:srgbClr val="007BD3"/>
                        </a:gs>
                        <a:gs pos="100000">
                          <a:srgbClr val="034373"/>
                        </a:gs>
                      </a:gsLst>
                      <a:lin ang="5400000" scaled="0"/>
                    </a:gradFill>
                  </a:tcPr>
                </a:tc>
                <a:extLst>
                  <a:ext uri="{0D108BD9-81ED-4DB2-BD59-A6C34878D82A}">
                    <a16:rowId xmlns:a16="http://schemas.microsoft.com/office/drawing/2014/main" val="10000"/>
                  </a:ext>
                </a:extLst>
              </a:tr>
              <a:tr h="323850">
                <a:tc>
                  <a:txBody>
                    <a:bodyPr/>
                    <a:lstStyle/>
                    <a:p>
                      <a:pPr algn="ctr">
                        <a:buNone/>
                      </a:pPr>
                      <a:r>
                        <a:rPr lang="en-US"/>
                        <a:t>id_jabatan</a:t>
                      </a:r>
                    </a:p>
                  </a:txBody>
                  <a:tcPr>
                    <a:gradFill>
                      <a:gsLst>
                        <a:gs pos="0">
                          <a:srgbClr val="007BD3"/>
                        </a:gs>
                        <a:gs pos="100000">
                          <a:srgbClr val="034373"/>
                        </a:gs>
                      </a:gsLst>
                      <a:lin ang="5400000" scaled="0"/>
                    </a:gradFill>
                  </a:tcPr>
                </a:tc>
                <a:tc>
                  <a:txBody>
                    <a:bodyPr/>
                    <a:lstStyle/>
                    <a:p>
                      <a:pPr algn="ctr">
                        <a:buNone/>
                      </a:pPr>
                      <a:r>
                        <a:rPr lang="en-US"/>
                        <a:t>int (11)</a:t>
                      </a:r>
                    </a:p>
                  </a:txBody>
                  <a:tcPr>
                    <a:gradFill>
                      <a:gsLst>
                        <a:gs pos="0">
                          <a:srgbClr val="007BD3"/>
                        </a:gs>
                        <a:gs pos="100000">
                          <a:srgbClr val="034373"/>
                        </a:gs>
                      </a:gsLst>
                      <a:lin ang="5400000" scaled="0"/>
                    </a:gradFill>
                  </a:tcPr>
                </a:tc>
                <a:tc>
                  <a:txBody>
                    <a:bodyPr/>
                    <a:lstStyle/>
                    <a:p>
                      <a:pPr algn="ctr">
                        <a:buNone/>
                      </a:pPr>
                      <a:r>
                        <a:rPr lang="en-US"/>
                        <a:t>Primary Key</a:t>
                      </a:r>
                    </a:p>
                  </a:txBody>
                  <a:tcPr>
                    <a:gradFill>
                      <a:gsLst>
                        <a:gs pos="0">
                          <a:srgbClr val="007BD3"/>
                        </a:gs>
                        <a:gs pos="100000">
                          <a:srgbClr val="034373"/>
                        </a:gs>
                      </a:gsLst>
                      <a:lin ang="5400000" scaled="0"/>
                    </a:gradFill>
                  </a:tcPr>
                </a:tc>
                <a:extLst>
                  <a:ext uri="{0D108BD9-81ED-4DB2-BD59-A6C34878D82A}">
                    <a16:rowId xmlns:a16="http://schemas.microsoft.com/office/drawing/2014/main" val="10001"/>
                  </a:ext>
                </a:extLst>
              </a:tr>
              <a:tr h="323850">
                <a:tc>
                  <a:txBody>
                    <a:bodyPr/>
                    <a:lstStyle/>
                    <a:p>
                      <a:pPr algn="ctr">
                        <a:buNone/>
                      </a:pPr>
                      <a:r>
                        <a:rPr lang="en-US"/>
                        <a:t>nama_jabatan</a:t>
                      </a:r>
                    </a:p>
                  </a:txBody>
                  <a:tcPr>
                    <a:gradFill>
                      <a:gsLst>
                        <a:gs pos="0">
                          <a:srgbClr val="007BD3"/>
                        </a:gs>
                        <a:gs pos="100000">
                          <a:srgbClr val="034373"/>
                        </a:gs>
                      </a:gsLst>
                      <a:lin ang="5400000" scaled="0"/>
                    </a:gradFill>
                  </a:tcPr>
                </a:tc>
                <a:tc>
                  <a:txBody>
                    <a:bodyPr/>
                    <a:lstStyle/>
                    <a:p>
                      <a:pPr algn="ctr">
                        <a:buNone/>
                      </a:pPr>
                      <a:r>
                        <a:rPr lang="en-US" sz="1400">
                          <a:sym typeface="+mn-ea"/>
                        </a:rPr>
                        <a:t>varchar (35)</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2"/>
                  </a:ext>
                </a:extLst>
              </a:tr>
            </a:tbl>
          </a:graphicData>
        </a:graphic>
      </p:graphicFrame>
      <p:graphicFrame>
        <p:nvGraphicFramePr>
          <p:cNvPr id="14" name="Table 13"/>
          <p:cNvGraphicFramePr/>
          <p:nvPr/>
        </p:nvGraphicFramePr>
        <p:xfrm>
          <a:off x="2051685" y="2355850"/>
          <a:ext cx="5431155" cy="2337435"/>
        </p:xfrm>
        <a:graphic>
          <a:graphicData uri="http://schemas.openxmlformats.org/drawingml/2006/table">
            <a:tbl>
              <a:tblPr firstRow="1" bandRow="1">
                <a:tableStyleId>{5C22544A-7EE6-4342-B048-85BDC9FD1C3A}</a:tableStyleId>
              </a:tblPr>
              <a:tblGrid>
                <a:gridCol w="2018665">
                  <a:extLst>
                    <a:ext uri="{9D8B030D-6E8A-4147-A177-3AD203B41FA5}">
                      <a16:colId xmlns:a16="http://schemas.microsoft.com/office/drawing/2014/main" val="20000"/>
                    </a:ext>
                  </a:extLst>
                </a:gridCol>
                <a:gridCol w="1666875">
                  <a:extLst>
                    <a:ext uri="{9D8B030D-6E8A-4147-A177-3AD203B41FA5}">
                      <a16:colId xmlns:a16="http://schemas.microsoft.com/office/drawing/2014/main" val="20001"/>
                    </a:ext>
                  </a:extLst>
                </a:gridCol>
                <a:gridCol w="1745615">
                  <a:extLst>
                    <a:ext uri="{9D8B030D-6E8A-4147-A177-3AD203B41FA5}">
                      <a16:colId xmlns:a16="http://schemas.microsoft.com/office/drawing/2014/main" val="20002"/>
                    </a:ext>
                  </a:extLst>
                </a:gridCol>
              </a:tblGrid>
              <a:tr h="323850">
                <a:tc>
                  <a:txBody>
                    <a:bodyPr/>
                    <a:lstStyle/>
                    <a:p>
                      <a:pPr algn="ctr">
                        <a:buNone/>
                      </a:pPr>
                      <a:r>
                        <a:rPr lang="en-US"/>
                        <a:t>Field</a:t>
                      </a:r>
                    </a:p>
                  </a:txBody>
                  <a:tcPr>
                    <a:gradFill>
                      <a:gsLst>
                        <a:gs pos="0">
                          <a:srgbClr val="007BD3"/>
                        </a:gs>
                        <a:gs pos="100000">
                          <a:srgbClr val="034373"/>
                        </a:gs>
                      </a:gsLst>
                      <a:lin ang="5400000" scaled="0"/>
                    </a:gradFill>
                  </a:tcPr>
                </a:tc>
                <a:tc>
                  <a:txBody>
                    <a:bodyPr/>
                    <a:lstStyle/>
                    <a:p>
                      <a:pPr algn="ctr">
                        <a:buNone/>
                      </a:pPr>
                      <a:r>
                        <a:rPr lang="en-US"/>
                        <a:t>Type data</a:t>
                      </a:r>
                    </a:p>
                  </a:txBody>
                  <a:tcPr>
                    <a:gradFill>
                      <a:gsLst>
                        <a:gs pos="0">
                          <a:srgbClr val="007BD3"/>
                        </a:gs>
                        <a:gs pos="100000">
                          <a:srgbClr val="034373"/>
                        </a:gs>
                      </a:gsLst>
                      <a:lin ang="5400000" scaled="0"/>
                    </a:gradFill>
                  </a:tcPr>
                </a:tc>
                <a:tc>
                  <a:txBody>
                    <a:bodyPr/>
                    <a:lstStyle/>
                    <a:p>
                      <a:pPr algn="ctr">
                        <a:buNone/>
                      </a:pPr>
                      <a:r>
                        <a:rPr lang="en-US"/>
                        <a:t>Keterangan</a:t>
                      </a:r>
                    </a:p>
                  </a:txBody>
                  <a:tcPr>
                    <a:gradFill>
                      <a:gsLst>
                        <a:gs pos="0">
                          <a:srgbClr val="007BD3"/>
                        </a:gs>
                        <a:gs pos="100000">
                          <a:srgbClr val="034373"/>
                        </a:gs>
                      </a:gsLst>
                      <a:lin ang="5400000" scaled="0"/>
                    </a:gradFill>
                  </a:tcPr>
                </a:tc>
                <a:extLst>
                  <a:ext uri="{0D108BD9-81ED-4DB2-BD59-A6C34878D82A}">
                    <a16:rowId xmlns:a16="http://schemas.microsoft.com/office/drawing/2014/main" val="10000"/>
                  </a:ext>
                </a:extLst>
              </a:tr>
              <a:tr h="421005">
                <a:tc>
                  <a:txBody>
                    <a:bodyPr/>
                    <a:lstStyle/>
                    <a:p>
                      <a:pPr algn="ctr">
                        <a:buNone/>
                      </a:pPr>
                      <a:r>
                        <a:rPr lang="en-US"/>
                        <a:t>id_ bulan_pembayaran</a:t>
                      </a:r>
                    </a:p>
                  </a:txBody>
                  <a:tcPr>
                    <a:gradFill>
                      <a:gsLst>
                        <a:gs pos="0">
                          <a:srgbClr val="007BD3"/>
                        </a:gs>
                        <a:gs pos="100000">
                          <a:srgbClr val="034373"/>
                        </a:gs>
                      </a:gsLst>
                      <a:lin ang="5400000" scaled="0"/>
                    </a:gradFill>
                  </a:tcPr>
                </a:tc>
                <a:tc>
                  <a:txBody>
                    <a:bodyPr/>
                    <a:lstStyle/>
                    <a:p>
                      <a:pPr algn="ctr">
                        <a:buNone/>
                      </a:pPr>
                      <a:r>
                        <a:rPr lang="en-US"/>
                        <a:t>int (11)</a:t>
                      </a:r>
                    </a:p>
                  </a:txBody>
                  <a:tcPr>
                    <a:gradFill>
                      <a:gsLst>
                        <a:gs pos="0">
                          <a:srgbClr val="007BD3"/>
                        </a:gs>
                        <a:gs pos="100000">
                          <a:srgbClr val="034373"/>
                        </a:gs>
                      </a:gsLst>
                      <a:lin ang="5400000" scaled="0"/>
                    </a:gradFill>
                  </a:tcPr>
                </a:tc>
                <a:tc>
                  <a:txBody>
                    <a:bodyPr/>
                    <a:lstStyle/>
                    <a:p>
                      <a:pPr algn="ctr">
                        <a:buNone/>
                      </a:pPr>
                      <a:r>
                        <a:rPr lang="en-US"/>
                        <a:t>Primary Key</a:t>
                      </a:r>
                    </a:p>
                  </a:txBody>
                  <a:tcPr>
                    <a:gradFill>
                      <a:gsLst>
                        <a:gs pos="0">
                          <a:srgbClr val="007BD3"/>
                        </a:gs>
                        <a:gs pos="100000">
                          <a:srgbClr val="034373"/>
                        </a:gs>
                      </a:gsLst>
                      <a:lin ang="5400000" scaled="0"/>
                    </a:gradFill>
                  </a:tcPr>
                </a:tc>
                <a:extLst>
                  <a:ext uri="{0D108BD9-81ED-4DB2-BD59-A6C34878D82A}">
                    <a16:rowId xmlns:a16="http://schemas.microsoft.com/office/drawing/2014/main" val="10001"/>
                  </a:ext>
                </a:extLst>
              </a:tr>
              <a:tr h="323850">
                <a:tc>
                  <a:txBody>
                    <a:bodyPr/>
                    <a:lstStyle/>
                    <a:p>
                      <a:pPr algn="ctr">
                        <a:buNone/>
                      </a:pPr>
                      <a:r>
                        <a:rPr lang="en-US"/>
                        <a:t>nama_bulan</a:t>
                      </a:r>
                    </a:p>
                  </a:txBody>
                  <a:tcPr>
                    <a:gradFill>
                      <a:gsLst>
                        <a:gs pos="0">
                          <a:srgbClr val="007BD3"/>
                        </a:gs>
                        <a:gs pos="100000">
                          <a:srgbClr val="034373"/>
                        </a:gs>
                      </a:gsLst>
                      <a:lin ang="5400000" scaled="0"/>
                    </a:gradFill>
                  </a:tcPr>
                </a:tc>
                <a:tc>
                  <a:txBody>
                    <a:bodyPr/>
                    <a:lstStyle/>
                    <a:p>
                      <a:pPr algn="ctr">
                        <a:buNone/>
                      </a:pPr>
                      <a:r>
                        <a:rPr lang="en-US" sz="1400">
                          <a:sym typeface="+mn-ea"/>
                        </a:rPr>
                        <a:t>enum (jan,feb,mar,apr,</a:t>
                      </a:r>
                    </a:p>
                    <a:p>
                      <a:pPr algn="ctr">
                        <a:buNone/>
                      </a:pPr>
                      <a:r>
                        <a:rPr lang="en-US" sz="1400">
                          <a:sym typeface="+mn-ea"/>
                        </a:rPr>
                        <a:t>mei,jun,jul,agt,sep,okt,nov,des)</a:t>
                      </a:r>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2"/>
                  </a:ext>
                </a:extLst>
              </a:tr>
              <a:tr h="323850">
                <a:tc>
                  <a:txBody>
                    <a:bodyPr/>
                    <a:lstStyle/>
                    <a:p>
                      <a:pPr algn="ctr">
                        <a:buNone/>
                      </a:pPr>
                      <a:r>
                        <a:rPr lang="en-US"/>
                        <a:t>tahun</a:t>
                      </a:r>
                    </a:p>
                  </a:txBody>
                  <a:tcPr>
                    <a:gradFill>
                      <a:gsLst>
                        <a:gs pos="0">
                          <a:srgbClr val="007BD3"/>
                        </a:gs>
                        <a:gs pos="100000">
                          <a:srgbClr val="034373"/>
                        </a:gs>
                      </a:gsLst>
                      <a:lin ang="5400000" scaled="0"/>
                    </a:gradFill>
                  </a:tcPr>
                </a:tc>
                <a:tc>
                  <a:txBody>
                    <a:bodyPr/>
                    <a:lstStyle/>
                    <a:p>
                      <a:pPr algn="ctr">
                        <a:buNone/>
                      </a:pPr>
                      <a:r>
                        <a:rPr lang="en-US" sz="1400">
                          <a:sym typeface="+mn-ea"/>
                        </a:rPr>
                        <a:t>int (5)</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3"/>
                  </a:ext>
                </a:extLst>
              </a:tr>
              <a:tr h="323850">
                <a:tc>
                  <a:txBody>
                    <a:bodyPr/>
                    <a:lstStyle/>
                    <a:p>
                      <a:pPr algn="ctr">
                        <a:buNone/>
                      </a:pPr>
                      <a:r>
                        <a:rPr lang="en-US"/>
                        <a:t>pembayaran perbulan</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3" name="Subtitle 2"/>
          <p:cNvSpPr>
            <a:spLocks noGrp="1"/>
          </p:cNvSpPr>
          <p:nvPr>
            <p:ph type="subTitle" idx="1"/>
          </p:nvPr>
        </p:nvSpPr>
        <p:spPr>
          <a:xfrm>
            <a:off x="2906395" y="144780"/>
            <a:ext cx="3331210" cy="381000"/>
          </a:xfrm>
        </p:spPr>
        <p:txBody>
          <a:bodyPr/>
          <a:lstStyle/>
          <a:p>
            <a:r>
              <a:rPr lang="en-US"/>
              <a:t>Tabel DAP</a:t>
            </a:r>
          </a:p>
        </p:txBody>
      </p:sp>
      <p:sp>
        <p:nvSpPr>
          <p:cNvPr id="5" name="Subtitle 4"/>
          <p:cNvSpPr>
            <a:spLocks noGrp="1"/>
          </p:cNvSpPr>
          <p:nvPr>
            <p:ph type="subTitle" idx="3"/>
          </p:nvPr>
        </p:nvSpPr>
        <p:spPr>
          <a:xfrm>
            <a:off x="2915920" y="2715895"/>
            <a:ext cx="3331210" cy="297180"/>
          </a:xfrm>
        </p:spPr>
        <p:txBody>
          <a:bodyPr/>
          <a:lstStyle/>
          <a:p>
            <a:r>
              <a:rPr lang="en-US"/>
              <a:t>Tabel Riwayat</a:t>
            </a:r>
          </a:p>
          <a:p>
            <a:endParaRPr lang="en-US"/>
          </a:p>
          <a:p>
            <a:endParaRPr lang="en-US"/>
          </a:p>
        </p:txBody>
      </p:sp>
      <p:graphicFrame>
        <p:nvGraphicFramePr>
          <p:cNvPr id="2" name="Table 0"/>
          <p:cNvGraphicFramePr/>
          <p:nvPr/>
        </p:nvGraphicFramePr>
        <p:xfrm>
          <a:off x="1259840" y="843915"/>
          <a:ext cx="6398895" cy="3429000"/>
        </p:xfrm>
        <a:graphic>
          <a:graphicData uri="http://schemas.openxmlformats.org/drawingml/2006/table">
            <a:tbl>
              <a:tblPr firstRow="1" bandRow="1">
                <a:tableStyleId>{5C22544A-7EE6-4342-B048-85BDC9FD1C3A}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tblGrid>
              <a:tr h="381000">
                <a:tc>
                  <a:txBody>
                    <a:bodyPr/>
                    <a:lstStyle/>
                    <a:p>
                      <a:pPr algn="ctr">
                        <a:buNone/>
                      </a:pPr>
                      <a:r>
                        <a:rPr lang="en-US"/>
                        <a:t>Field</a:t>
                      </a:r>
                    </a:p>
                  </a:txBody>
                  <a:tcPr>
                    <a:gradFill>
                      <a:gsLst>
                        <a:gs pos="0">
                          <a:srgbClr val="007BD3"/>
                        </a:gs>
                        <a:gs pos="100000">
                          <a:srgbClr val="034373"/>
                        </a:gs>
                      </a:gsLst>
                      <a:lin ang="5400000" scaled="0"/>
                    </a:gradFill>
                  </a:tcPr>
                </a:tc>
                <a:tc>
                  <a:txBody>
                    <a:bodyPr/>
                    <a:lstStyle/>
                    <a:p>
                      <a:pPr algn="ctr">
                        <a:buNone/>
                      </a:pPr>
                      <a:r>
                        <a:rPr lang="en-US" sz="1400">
                          <a:sym typeface="+mn-ea"/>
                        </a:rPr>
                        <a:t>Type data</a:t>
                      </a:r>
                      <a:endParaRPr lang="en-US"/>
                    </a:p>
                  </a:txBody>
                  <a:tcPr>
                    <a:gradFill>
                      <a:gsLst>
                        <a:gs pos="0">
                          <a:srgbClr val="007BD3"/>
                        </a:gs>
                        <a:gs pos="100000">
                          <a:srgbClr val="034373"/>
                        </a:gs>
                      </a:gsLst>
                      <a:lin ang="5400000" scaled="0"/>
                    </a:gradFill>
                  </a:tcPr>
                </a:tc>
                <a:tc>
                  <a:txBody>
                    <a:bodyPr/>
                    <a:lstStyle/>
                    <a:p>
                      <a:pPr algn="ctr">
                        <a:buNone/>
                      </a:pPr>
                      <a:r>
                        <a:rPr lang="en-US" sz="1400">
                          <a:sym typeface="+mn-ea"/>
                        </a:rPr>
                        <a:t>Keterangan</a:t>
                      </a: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0"/>
                  </a:ext>
                </a:extLst>
              </a:tr>
              <a:tr h="381000">
                <a:tc>
                  <a:txBody>
                    <a:bodyPr/>
                    <a:lstStyle/>
                    <a:p>
                      <a:pPr algn="ctr">
                        <a:buNone/>
                      </a:pPr>
                      <a:r>
                        <a:rPr lang="en-US"/>
                        <a:t>id_DAP</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lgn="ctr">
                        <a:buNone/>
                      </a:pPr>
                      <a:r>
                        <a:rPr lang="en-US" sz="1400">
                          <a:sym typeface="+mn-ea"/>
                        </a:rPr>
                        <a:t>Primary Key</a:t>
                      </a: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1"/>
                  </a:ext>
                </a:extLst>
              </a:tr>
              <a:tr h="381000">
                <a:tc>
                  <a:txBody>
                    <a:bodyPr/>
                    <a:lstStyle/>
                    <a:p>
                      <a:pPr algn="ctr">
                        <a:buNone/>
                      </a:pPr>
                      <a:r>
                        <a:rPr lang="en-US"/>
                        <a:t>id_mhs</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2"/>
                  </a:ext>
                </a:extLst>
              </a:tr>
              <a:tr h="381000">
                <a:tc>
                  <a:txBody>
                    <a:bodyPr/>
                    <a:lstStyle/>
                    <a:p>
                      <a:pPr algn="ctr">
                        <a:buNone/>
                      </a:pPr>
                      <a:r>
                        <a:rPr lang="en-US"/>
                        <a:t>id_bulan_pembayaran</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3"/>
                  </a:ext>
                </a:extLst>
              </a:tr>
              <a:tr h="381000">
                <a:tc>
                  <a:txBody>
                    <a:bodyPr/>
                    <a:lstStyle/>
                    <a:p>
                      <a:pPr algn="ctr">
                        <a:buNone/>
                      </a:pPr>
                      <a:r>
                        <a:rPr lang="en-US"/>
                        <a:t>minggu_ke_1</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4"/>
                  </a:ext>
                </a:extLst>
              </a:tr>
              <a:tr h="381000">
                <a:tc>
                  <a:txBody>
                    <a:bodyPr/>
                    <a:lstStyle/>
                    <a:p>
                      <a:pPr algn="ctr">
                        <a:buNone/>
                      </a:pPr>
                      <a:r>
                        <a:rPr lang="en-US" sz="1400">
                          <a:sym typeface="+mn-ea"/>
                        </a:rPr>
                        <a:t>minggu_ke_2</a:t>
                      </a:r>
                      <a:endParaRPr lang="en-US"/>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5"/>
                  </a:ext>
                </a:extLst>
              </a:tr>
              <a:tr h="381000">
                <a:tc>
                  <a:txBody>
                    <a:bodyPr/>
                    <a:lstStyle/>
                    <a:p>
                      <a:pPr algn="ctr">
                        <a:buNone/>
                      </a:pPr>
                      <a:r>
                        <a:rPr lang="en-US" sz="1400">
                          <a:sym typeface="+mn-ea"/>
                        </a:rPr>
                        <a:t>minggu_ke_3</a:t>
                      </a:r>
                      <a:endParaRPr lang="en-US"/>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6"/>
                  </a:ext>
                </a:extLst>
              </a:tr>
              <a:tr h="381000">
                <a:tc>
                  <a:txBody>
                    <a:bodyPr/>
                    <a:lstStyle/>
                    <a:p>
                      <a:pPr algn="ctr">
                        <a:buNone/>
                      </a:pPr>
                      <a:r>
                        <a:rPr lang="en-US" sz="1400">
                          <a:sym typeface="+mn-ea"/>
                        </a:rPr>
                        <a:t>minggu_ke_4</a:t>
                      </a:r>
                      <a:endParaRPr lang="en-US"/>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7"/>
                  </a:ext>
                </a:extLst>
              </a:tr>
              <a:tr h="381000">
                <a:tc>
                  <a:txBody>
                    <a:bodyPr/>
                    <a:lstStyle/>
                    <a:p>
                      <a:pPr algn="ctr">
                        <a:buNone/>
                      </a:pPr>
                      <a:r>
                        <a:rPr lang="en-US"/>
                        <a:t>Status_lunas</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3" name="Subtitle 2"/>
          <p:cNvSpPr>
            <a:spLocks noGrp="1"/>
          </p:cNvSpPr>
          <p:nvPr>
            <p:ph type="subTitle" idx="1"/>
          </p:nvPr>
        </p:nvSpPr>
        <p:spPr>
          <a:xfrm>
            <a:off x="2906395" y="144780"/>
            <a:ext cx="3331210" cy="381000"/>
          </a:xfrm>
        </p:spPr>
        <p:txBody>
          <a:bodyPr/>
          <a:lstStyle/>
          <a:p>
            <a:r>
              <a:rPr lang="en-US"/>
              <a:t>Tabel Mahasiswa</a:t>
            </a:r>
          </a:p>
        </p:txBody>
      </p:sp>
      <p:sp>
        <p:nvSpPr>
          <p:cNvPr id="5" name="Subtitle 4"/>
          <p:cNvSpPr>
            <a:spLocks noGrp="1"/>
          </p:cNvSpPr>
          <p:nvPr>
            <p:ph type="subTitle" idx="3"/>
          </p:nvPr>
        </p:nvSpPr>
        <p:spPr>
          <a:xfrm>
            <a:off x="2915920" y="2715895"/>
            <a:ext cx="3331210" cy="297180"/>
          </a:xfrm>
        </p:spPr>
        <p:txBody>
          <a:bodyPr/>
          <a:lstStyle/>
          <a:p>
            <a:r>
              <a:rPr lang="en-US"/>
              <a:t>Tabel Riwayat</a:t>
            </a:r>
          </a:p>
          <a:p>
            <a:endParaRPr lang="en-US"/>
          </a:p>
          <a:p>
            <a:endParaRPr lang="en-US"/>
          </a:p>
        </p:txBody>
      </p:sp>
      <p:graphicFrame>
        <p:nvGraphicFramePr>
          <p:cNvPr id="2" name="Table 0"/>
          <p:cNvGraphicFramePr/>
          <p:nvPr/>
        </p:nvGraphicFramePr>
        <p:xfrm>
          <a:off x="1259840" y="843915"/>
          <a:ext cx="6398895" cy="2286000"/>
        </p:xfrm>
        <a:graphic>
          <a:graphicData uri="http://schemas.openxmlformats.org/drawingml/2006/table">
            <a:tbl>
              <a:tblPr firstRow="1" bandRow="1">
                <a:tableStyleId>{5C22544A-7EE6-4342-B048-85BDC9FD1C3A}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tblGrid>
              <a:tr h="381000">
                <a:tc>
                  <a:txBody>
                    <a:bodyPr/>
                    <a:lstStyle/>
                    <a:p>
                      <a:pPr algn="ctr">
                        <a:buNone/>
                      </a:pPr>
                      <a:r>
                        <a:rPr lang="en-US"/>
                        <a:t>Field</a:t>
                      </a:r>
                    </a:p>
                  </a:txBody>
                  <a:tcPr>
                    <a:gradFill>
                      <a:gsLst>
                        <a:gs pos="0">
                          <a:srgbClr val="007BD3"/>
                        </a:gs>
                        <a:gs pos="100000">
                          <a:srgbClr val="034373"/>
                        </a:gs>
                      </a:gsLst>
                      <a:lin ang="5400000" scaled="0"/>
                    </a:gradFill>
                  </a:tcPr>
                </a:tc>
                <a:tc>
                  <a:txBody>
                    <a:bodyPr/>
                    <a:lstStyle/>
                    <a:p>
                      <a:pPr algn="ctr">
                        <a:buNone/>
                      </a:pPr>
                      <a:r>
                        <a:rPr lang="en-US" sz="1400">
                          <a:sym typeface="+mn-ea"/>
                        </a:rPr>
                        <a:t>Type data</a:t>
                      </a:r>
                      <a:endParaRPr lang="en-US"/>
                    </a:p>
                  </a:txBody>
                  <a:tcPr>
                    <a:gradFill>
                      <a:gsLst>
                        <a:gs pos="0">
                          <a:srgbClr val="007BD3"/>
                        </a:gs>
                        <a:gs pos="100000">
                          <a:srgbClr val="034373"/>
                        </a:gs>
                      </a:gsLst>
                      <a:lin ang="5400000" scaled="0"/>
                    </a:gradFill>
                  </a:tcPr>
                </a:tc>
                <a:tc>
                  <a:txBody>
                    <a:bodyPr/>
                    <a:lstStyle/>
                    <a:p>
                      <a:pPr algn="ctr">
                        <a:buNone/>
                      </a:pPr>
                      <a:r>
                        <a:rPr lang="en-US" sz="1400">
                          <a:sym typeface="+mn-ea"/>
                        </a:rPr>
                        <a:t>Keterangan</a:t>
                      </a: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0"/>
                  </a:ext>
                </a:extLst>
              </a:tr>
              <a:tr h="381000">
                <a:tc>
                  <a:txBody>
                    <a:bodyPr/>
                    <a:lstStyle/>
                    <a:p>
                      <a:pPr algn="ctr">
                        <a:buNone/>
                      </a:pPr>
                      <a:r>
                        <a:rPr lang="en-US"/>
                        <a:t>id_mahasiswa</a:t>
                      </a:r>
                    </a:p>
                  </a:txBody>
                  <a:tcPr>
                    <a:gradFill>
                      <a:gsLst>
                        <a:gs pos="0">
                          <a:srgbClr val="007BD3"/>
                        </a:gs>
                        <a:gs pos="100000">
                          <a:srgbClr val="034373"/>
                        </a:gs>
                      </a:gsLst>
                      <a:lin ang="5400000" scaled="0"/>
                    </a:gradFill>
                  </a:tcPr>
                </a:tc>
                <a:tc>
                  <a:txBody>
                    <a:bodyPr/>
                    <a:lstStyle/>
                    <a:p>
                      <a:pPr algn="ctr">
                        <a:buNone/>
                      </a:pPr>
                      <a:r>
                        <a:rPr lang="en-US" sz="1400">
                          <a:sym typeface="+mn-ea"/>
                        </a:rPr>
                        <a:t>int (11)</a:t>
                      </a:r>
                      <a:endParaRPr lang="en-US"/>
                    </a:p>
                  </a:txBody>
                  <a:tcPr>
                    <a:gradFill>
                      <a:gsLst>
                        <a:gs pos="0">
                          <a:srgbClr val="007BD3"/>
                        </a:gs>
                        <a:gs pos="100000">
                          <a:srgbClr val="034373"/>
                        </a:gs>
                      </a:gsLst>
                      <a:lin ang="5400000" scaled="0"/>
                    </a:gradFill>
                  </a:tcPr>
                </a:tc>
                <a:tc>
                  <a:txBody>
                    <a:bodyPr/>
                    <a:lstStyle/>
                    <a:p>
                      <a:pPr algn="ctr">
                        <a:buNone/>
                      </a:pPr>
                      <a:r>
                        <a:rPr lang="en-US" sz="1400">
                          <a:sym typeface="+mn-ea"/>
                        </a:rPr>
                        <a:t>Primary Key</a:t>
                      </a: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1"/>
                  </a:ext>
                </a:extLst>
              </a:tr>
              <a:tr h="381000">
                <a:tc>
                  <a:txBody>
                    <a:bodyPr/>
                    <a:lstStyle/>
                    <a:p>
                      <a:pPr algn="ctr">
                        <a:buNone/>
                      </a:pPr>
                      <a:r>
                        <a:rPr lang="en-US"/>
                        <a:t>nama_siswa</a:t>
                      </a:r>
                    </a:p>
                  </a:txBody>
                  <a:tcPr>
                    <a:gradFill>
                      <a:gsLst>
                        <a:gs pos="0">
                          <a:srgbClr val="007BD3"/>
                        </a:gs>
                        <a:gs pos="100000">
                          <a:srgbClr val="034373"/>
                        </a:gs>
                      </a:gsLst>
                      <a:lin ang="5400000" scaled="0"/>
                    </a:gradFill>
                  </a:tcPr>
                </a:tc>
                <a:tc>
                  <a:txBody>
                    <a:bodyPr/>
                    <a:lstStyle/>
                    <a:p>
                      <a:pPr algn="ctr">
                        <a:buNone/>
                      </a:pPr>
                      <a:r>
                        <a:rPr lang="en-US" sz="1400">
                          <a:sym typeface="+mn-ea"/>
                        </a:rPr>
                        <a:t>varchar (35)</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2"/>
                  </a:ext>
                </a:extLst>
              </a:tr>
              <a:tr h="381000">
                <a:tc>
                  <a:txBody>
                    <a:bodyPr/>
                    <a:lstStyle/>
                    <a:p>
                      <a:pPr algn="ctr">
                        <a:buNone/>
                      </a:pPr>
                      <a:r>
                        <a:rPr lang="en-US"/>
                        <a:t>jenis_kelamin</a:t>
                      </a:r>
                    </a:p>
                  </a:txBody>
                  <a:tcPr>
                    <a:gradFill>
                      <a:gsLst>
                        <a:gs pos="0">
                          <a:srgbClr val="007BD3"/>
                        </a:gs>
                        <a:gs pos="100000">
                          <a:srgbClr val="034373"/>
                        </a:gs>
                      </a:gsLst>
                      <a:lin ang="5400000" scaled="0"/>
                    </a:gradFill>
                  </a:tcPr>
                </a:tc>
                <a:tc>
                  <a:txBody>
                    <a:bodyPr/>
                    <a:lstStyle/>
                    <a:p>
                      <a:pPr algn="ctr">
                        <a:buNone/>
                      </a:pPr>
                      <a:r>
                        <a:rPr lang="en-US" sz="1400">
                          <a:sym typeface="+mn-ea"/>
                        </a:rPr>
                        <a:t>enum (pria, Wanita)</a:t>
                      </a:r>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3"/>
                  </a:ext>
                </a:extLst>
              </a:tr>
              <a:tr h="381000">
                <a:tc>
                  <a:txBody>
                    <a:bodyPr/>
                    <a:lstStyle/>
                    <a:p>
                      <a:pPr algn="ctr">
                        <a:buNone/>
                      </a:pPr>
                      <a:r>
                        <a:rPr lang="en-US"/>
                        <a:t>no_tlp</a:t>
                      </a:r>
                    </a:p>
                  </a:txBody>
                  <a:tcPr>
                    <a:gradFill>
                      <a:gsLst>
                        <a:gs pos="0">
                          <a:srgbClr val="007BD3"/>
                        </a:gs>
                        <a:gs pos="100000">
                          <a:srgbClr val="034373"/>
                        </a:gs>
                      </a:gsLst>
                      <a:lin ang="5400000" scaled="0"/>
                    </a:gradFill>
                  </a:tcPr>
                </a:tc>
                <a:tc>
                  <a:txBody>
                    <a:bodyPr/>
                    <a:lstStyle/>
                    <a:p>
                      <a:pPr algn="ctr">
                        <a:buNone/>
                      </a:pPr>
                      <a:r>
                        <a:rPr lang="en-US" sz="1400">
                          <a:sym typeface="+mn-ea"/>
                        </a:rPr>
                        <a:t>varchar (35)</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4"/>
                  </a:ext>
                </a:extLst>
              </a:tr>
              <a:tr h="381000">
                <a:tc>
                  <a:txBody>
                    <a:bodyPr/>
                    <a:lstStyle/>
                    <a:p>
                      <a:pPr algn="ctr">
                        <a:buNone/>
                      </a:pPr>
                      <a:r>
                        <a:rPr lang="en-US" sz="1400">
                          <a:sym typeface="+mn-ea"/>
                        </a:rPr>
                        <a:t>email</a:t>
                      </a:r>
                    </a:p>
                  </a:txBody>
                  <a:tcPr>
                    <a:gradFill>
                      <a:gsLst>
                        <a:gs pos="0">
                          <a:srgbClr val="007BD3"/>
                        </a:gs>
                        <a:gs pos="100000">
                          <a:srgbClr val="034373"/>
                        </a:gs>
                      </a:gsLst>
                      <a:lin ang="5400000" scaled="0"/>
                    </a:gradFill>
                  </a:tcPr>
                </a:tc>
                <a:tc>
                  <a:txBody>
                    <a:bodyPr/>
                    <a:lstStyle/>
                    <a:p>
                      <a:pPr algn="ctr">
                        <a:buNone/>
                      </a:pPr>
                      <a:r>
                        <a:rPr lang="en-US" sz="1400">
                          <a:sym typeface="+mn-ea"/>
                        </a:rPr>
                        <a:t>varchar (35)</a:t>
                      </a:r>
                      <a:endParaRPr lang="en-US"/>
                    </a:p>
                  </a:txBody>
                  <a:tcPr>
                    <a:gradFill>
                      <a:gsLst>
                        <a:gs pos="0">
                          <a:srgbClr val="007BD3"/>
                        </a:gs>
                        <a:gs pos="100000">
                          <a:srgbClr val="034373"/>
                        </a:gs>
                      </a:gsLst>
                      <a:lin ang="5400000" scaled="0"/>
                    </a:gradFill>
                  </a:tcPr>
                </a:tc>
                <a:tc>
                  <a:txBody>
                    <a:bodyPr/>
                    <a:lstStyle/>
                    <a:p>
                      <a:pPr>
                        <a:buNone/>
                      </a:pPr>
                      <a:endParaRPr lang="en-US"/>
                    </a:p>
                  </a:txBody>
                  <a:tcPr>
                    <a:gradFill>
                      <a:gsLst>
                        <a:gs pos="0">
                          <a:srgbClr val="007BD3"/>
                        </a:gs>
                        <a:gs pos="100000">
                          <a:srgbClr val="034373"/>
                        </a:gs>
                      </a:gsLst>
                      <a:lin ang="5400000" scaled="0"/>
                    </a:gra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35" y="1905"/>
            <a:ext cx="9383395" cy="5113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dirty="0">
                <a:solidFill>
                  <a:schemeClr val="bg1">
                    <a:lumMod val="85000"/>
                  </a:schemeClr>
                </a:solidFill>
                <a:sym typeface="+mn-ea"/>
              </a:rPr>
              <a:t>4.	</a:t>
            </a:r>
            <a:r>
              <a:rPr lang="en-US" altLang="en-GB" sz="1200" dirty="0" err="1">
                <a:solidFill>
                  <a:schemeClr val="bg1">
                    <a:lumMod val="85000"/>
                  </a:schemeClr>
                </a:solidFill>
                <a:sym typeface="+mn-ea"/>
              </a:rPr>
              <a:t>Implementasi</a:t>
            </a:r>
            <a:r>
              <a:rPr lang="en-US" altLang="en-GB" sz="1200" dirty="0">
                <a:solidFill>
                  <a:schemeClr val="bg1">
                    <a:lumMod val="85000"/>
                  </a:schemeClr>
                </a:solidFill>
                <a:sym typeface="+mn-ea"/>
              </a:rPr>
              <a:t> dan </a:t>
            </a:r>
            <a:r>
              <a:rPr lang="en-US" altLang="en-GB" sz="1200" dirty="0" err="1">
                <a:solidFill>
                  <a:schemeClr val="bg1">
                    <a:lumMod val="85000"/>
                  </a:schemeClr>
                </a:solidFill>
                <a:sym typeface="+mn-ea"/>
              </a:rPr>
              <a:t>Pembahasan</a:t>
            </a:r>
            <a:br>
              <a:rPr lang="en-US" altLang="en-GB" sz="1200" dirty="0">
                <a:solidFill>
                  <a:schemeClr val="bg1">
                    <a:lumMod val="85000"/>
                  </a:schemeClr>
                </a:solidFill>
                <a:sym typeface="+mn-ea"/>
              </a:rPr>
            </a:br>
            <a:br>
              <a:rPr lang="en-US" altLang="en-GB" sz="1200" dirty="0">
                <a:solidFill>
                  <a:schemeClr val="bg1">
                    <a:lumMod val="85000"/>
                  </a:schemeClr>
                </a:solidFill>
                <a:sym typeface="+mn-ea"/>
              </a:rPr>
            </a:br>
            <a:r>
              <a:rPr lang="en-US" altLang="en-GB" sz="1200" dirty="0">
                <a:solidFill>
                  <a:schemeClr val="bg1">
                    <a:lumMod val="85000"/>
                  </a:schemeClr>
                </a:solidFill>
                <a:sym typeface="+mn-ea"/>
              </a:rPr>
              <a:t>4.1.	</a:t>
            </a:r>
            <a:r>
              <a:rPr lang="en-US" altLang="en-GB" sz="1200" dirty="0" err="1">
                <a:solidFill>
                  <a:schemeClr val="bg1">
                    <a:lumMod val="85000"/>
                  </a:schemeClr>
                </a:solidFill>
                <a:sym typeface="+mn-ea"/>
              </a:rPr>
              <a:t>Kegiatan</a:t>
            </a:r>
            <a:r>
              <a:rPr lang="en-US" altLang="en-GB" sz="1200" dirty="0">
                <a:solidFill>
                  <a:schemeClr val="bg1">
                    <a:lumMod val="85000"/>
                  </a:schemeClr>
                </a:solidFill>
                <a:sym typeface="+mn-ea"/>
              </a:rPr>
              <a:t> </a:t>
            </a:r>
            <a:r>
              <a:rPr lang="en-US" altLang="en-GB" sz="1200" dirty="0" err="1">
                <a:solidFill>
                  <a:schemeClr val="bg1">
                    <a:lumMod val="85000"/>
                  </a:schemeClr>
                </a:solidFill>
                <a:sym typeface="+mn-ea"/>
              </a:rPr>
              <a:t>Implementasi</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  </a:t>
            </a:r>
            <a:r>
              <a:rPr sz="1200" dirty="0" err="1">
                <a:solidFill>
                  <a:schemeClr val="bg1">
                    <a:lumMod val="85000"/>
                  </a:schemeClr>
                </a:solidFill>
              </a:rPr>
              <a:t>Implementasi</a:t>
            </a:r>
            <a:r>
              <a:rPr sz="1200" dirty="0">
                <a:solidFill>
                  <a:schemeClr val="bg1">
                    <a:lumMod val="85000"/>
                  </a:schemeClr>
                </a:solidFill>
              </a:rPr>
              <a:t> </a:t>
            </a:r>
            <a:r>
              <a:rPr sz="1200" dirty="0" err="1">
                <a:solidFill>
                  <a:schemeClr val="bg1">
                    <a:lumMod val="85000"/>
                  </a:schemeClr>
                </a:solidFill>
              </a:rPr>
              <a:t>sistem</a:t>
            </a:r>
            <a:r>
              <a:rPr sz="1200" dirty="0">
                <a:solidFill>
                  <a:schemeClr val="bg1">
                    <a:lumMod val="85000"/>
                  </a:schemeClr>
                </a:solidFill>
              </a:rPr>
              <a:t> (system implementation) </a:t>
            </a:r>
            <a:r>
              <a:rPr sz="1200" dirty="0" err="1">
                <a:solidFill>
                  <a:schemeClr val="bg1">
                    <a:lumMod val="85000"/>
                  </a:schemeClr>
                </a:solidFill>
              </a:rPr>
              <a:t>merupakan</a:t>
            </a:r>
            <a:r>
              <a:rPr sz="1200" dirty="0">
                <a:solidFill>
                  <a:schemeClr val="bg1">
                    <a:lumMod val="85000"/>
                  </a:schemeClr>
                </a:solidFill>
              </a:rPr>
              <a:t> </a:t>
            </a:r>
            <a:r>
              <a:rPr sz="1200" dirty="0" err="1">
                <a:solidFill>
                  <a:schemeClr val="bg1">
                    <a:lumMod val="85000"/>
                  </a:schemeClr>
                </a:solidFill>
              </a:rPr>
              <a:t>tahap</a:t>
            </a:r>
            <a:r>
              <a:rPr sz="1200" dirty="0">
                <a:solidFill>
                  <a:schemeClr val="bg1">
                    <a:lumMod val="85000"/>
                  </a:schemeClr>
                </a:solidFill>
              </a:rPr>
              <a:t> </a:t>
            </a:r>
            <a:r>
              <a:rPr sz="1200" dirty="0" err="1">
                <a:solidFill>
                  <a:schemeClr val="bg1">
                    <a:lumMod val="85000"/>
                  </a:schemeClr>
                </a:solidFill>
              </a:rPr>
              <a:t>meletakkan</a:t>
            </a:r>
            <a:r>
              <a:rPr sz="1200" dirty="0">
                <a:solidFill>
                  <a:schemeClr val="bg1">
                    <a:lumMod val="85000"/>
                  </a:schemeClr>
                </a:solidFill>
              </a:rPr>
              <a:t> </a:t>
            </a:r>
            <a:r>
              <a:rPr sz="1200" dirty="0" err="1">
                <a:solidFill>
                  <a:schemeClr val="bg1">
                    <a:lumMod val="85000"/>
                  </a:schemeClr>
                </a:solidFill>
              </a:rPr>
              <a:t>sistem</a:t>
            </a:r>
            <a:r>
              <a:rPr sz="1200" dirty="0">
                <a:solidFill>
                  <a:schemeClr val="bg1">
                    <a:lumMod val="85000"/>
                  </a:schemeClr>
                </a:solidFill>
              </a:rPr>
              <a:t> yang </a:t>
            </a:r>
            <a:r>
              <a:rPr sz="1200" dirty="0" err="1">
                <a:solidFill>
                  <a:schemeClr val="bg1">
                    <a:lumMod val="85000"/>
                  </a:schemeClr>
                </a:solidFill>
              </a:rPr>
              <a:t>baru</a:t>
            </a:r>
            <a:r>
              <a:rPr sz="1200" dirty="0">
                <a:solidFill>
                  <a:schemeClr val="bg1">
                    <a:lumMod val="85000"/>
                  </a:schemeClr>
                </a:solidFill>
              </a:rPr>
              <a:t> </a:t>
            </a:r>
            <a:br>
              <a:rPr lang="en-US" sz="1200" dirty="0">
                <a:solidFill>
                  <a:schemeClr val="bg1">
                    <a:lumMod val="85000"/>
                  </a:schemeClr>
                </a:solidFill>
              </a:rPr>
            </a:br>
            <a:r>
              <a:rPr sz="1200" dirty="0" err="1">
                <a:solidFill>
                  <a:schemeClr val="bg1">
                    <a:lumMod val="85000"/>
                  </a:schemeClr>
                </a:solidFill>
              </a:rPr>
              <a:t>dikembangkan</a:t>
            </a:r>
            <a:r>
              <a:rPr sz="1200" dirty="0">
                <a:solidFill>
                  <a:schemeClr val="bg1">
                    <a:lumMod val="85000"/>
                  </a:schemeClr>
                </a:solidFill>
              </a:rPr>
              <a:t> agar </a:t>
            </a:r>
            <a:r>
              <a:rPr sz="1200" dirty="0" err="1">
                <a:solidFill>
                  <a:schemeClr val="bg1">
                    <a:lumMod val="85000"/>
                  </a:schemeClr>
                </a:solidFill>
              </a:rPr>
              <a:t>nantinya</a:t>
            </a:r>
            <a:r>
              <a:rPr sz="1200" dirty="0">
                <a:solidFill>
                  <a:schemeClr val="bg1">
                    <a:lumMod val="85000"/>
                  </a:schemeClr>
                </a:solidFill>
              </a:rPr>
              <a:t> </a:t>
            </a:r>
            <a:r>
              <a:rPr sz="1200" dirty="0" err="1">
                <a:solidFill>
                  <a:schemeClr val="bg1">
                    <a:lumMod val="85000"/>
                  </a:schemeClr>
                </a:solidFill>
              </a:rPr>
              <a:t>sistem</a:t>
            </a:r>
            <a:r>
              <a:rPr sz="1200" dirty="0">
                <a:solidFill>
                  <a:schemeClr val="bg1">
                    <a:lumMod val="85000"/>
                  </a:schemeClr>
                </a:solidFill>
              </a:rPr>
              <a:t> </a:t>
            </a:r>
            <a:r>
              <a:rPr sz="1200" dirty="0" err="1">
                <a:solidFill>
                  <a:schemeClr val="bg1">
                    <a:lumMod val="85000"/>
                  </a:schemeClr>
                </a:solidFill>
              </a:rPr>
              <a:t>tersebut</a:t>
            </a:r>
            <a:r>
              <a:rPr sz="1200" dirty="0">
                <a:solidFill>
                  <a:schemeClr val="bg1">
                    <a:lumMod val="85000"/>
                  </a:schemeClr>
                </a:solidFill>
              </a:rPr>
              <a:t> </a:t>
            </a:r>
            <a:r>
              <a:rPr sz="1200" dirty="0" err="1">
                <a:solidFill>
                  <a:schemeClr val="bg1">
                    <a:lumMod val="85000"/>
                  </a:schemeClr>
                </a:solidFill>
              </a:rPr>
              <a:t>siap</a:t>
            </a:r>
            <a:r>
              <a:rPr sz="1200" dirty="0">
                <a:solidFill>
                  <a:schemeClr val="bg1">
                    <a:lumMod val="85000"/>
                  </a:schemeClr>
                </a:solidFill>
              </a:rPr>
              <a:t> </a:t>
            </a:r>
            <a:r>
              <a:rPr sz="1200" dirty="0" err="1">
                <a:solidFill>
                  <a:schemeClr val="bg1">
                    <a:lumMod val="85000"/>
                  </a:schemeClr>
                </a:solidFill>
              </a:rPr>
              <a:t>untuk</a:t>
            </a:r>
            <a:r>
              <a:rPr sz="1200" dirty="0">
                <a:solidFill>
                  <a:schemeClr val="bg1">
                    <a:lumMod val="85000"/>
                  </a:schemeClr>
                </a:solidFill>
              </a:rPr>
              <a:t> </a:t>
            </a:r>
            <a:r>
              <a:rPr sz="1200" dirty="0" err="1">
                <a:solidFill>
                  <a:schemeClr val="bg1">
                    <a:lumMod val="85000"/>
                  </a:schemeClr>
                </a:solidFill>
              </a:rPr>
              <a:t>dioperasikan</a:t>
            </a:r>
            <a:r>
              <a:rPr sz="1200" dirty="0">
                <a:solidFill>
                  <a:schemeClr val="bg1">
                    <a:lumMod val="85000"/>
                  </a:schemeClr>
                </a:solidFill>
              </a:rPr>
              <a:t> </a:t>
            </a:r>
            <a:r>
              <a:rPr sz="1200" dirty="0" err="1">
                <a:solidFill>
                  <a:schemeClr val="bg1">
                    <a:lumMod val="85000"/>
                  </a:schemeClr>
                </a:solidFill>
              </a:rPr>
              <a:t>sesuai</a:t>
            </a:r>
            <a:r>
              <a:rPr sz="1200" dirty="0">
                <a:solidFill>
                  <a:schemeClr val="bg1">
                    <a:lumMod val="85000"/>
                  </a:schemeClr>
                </a:solidFill>
              </a:rPr>
              <a:t> </a:t>
            </a:r>
            <a:r>
              <a:rPr sz="1200" dirty="0" err="1">
                <a:solidFill>
                  <a:schemeClr val="bg1">
                    <a:lumMod val="85000"/>
                  </a:schemeClr>
                </a:solidFill>
              </a:rPr>
              <a:t>dengan</a:t>
            </a:r>
            <a:r>
              <a:rPr sz="1200" dirty="0">
                <a:solidFill>
                  <a:schemeClr val="bg1">
                    <a:lumMod val="85000"/>
                  </a:schemeClr>
                </a:solidFill>
              </a:rPr>
              <a:t> yang </a:t>
            </a:r>
            <a:r>
              <a:rPr sz="1200" dirty="0" err="1">
                <a:solidFill>
                  <a:schemeClr val="bg1">
                    <a:lumMod val="85000"/>
                  </a:schemeClr>
                </a:solidFill>
              </a:rPr>
              <a:t>diharapkan</a:t>
            </a:r>
            <a:r>
              <a:rPr sz="1200" dirty="0">
                <a:solidFill>
                  <a:schemeClr val="bg1">
                    <a:lumMod val="85000"/>
                  </a:schemeClr>
                </a:solidFill>
              </a:rPr>
              <a:t>. </a:t>
            </a:r>
            <a:br>
              <a:rPr sz="1200" dirty="0">
                <a:solidFill>
                  <a:schemeClr val="bg1">
                    <a:lumMod val="85000"/>
                  </a:schemeClr>
                </a:solidFill>
              </a:rPr>
            </a:br>
            <a:br>
              <a:rPr sz="1200" dirty="0">
                <a:solidFill>
                  <a:schemeClr val="bg1">
                    <a:lumMod val="85000"/>
                  </a:schemeClr>
                </a:solidFill>
              </a:rPr>
            </a:br>
            <a:r>
              <a:rPr sz="1200" dirty="0">
                <a:solidFill>
                  <a:schemeClr val="bg1">
                    <a:lumMod val="85000"/>
                  </a:schemeClr>
                </a:solidFill>
              </a:rPr>
              <a:t>4.1.1.	</a:t>
            </a:r>
            <a:r>
              <a:rPr sz="1200" dirty="0" err="1">
                <a:solidFill>
                  <a:schemeClr val="bg1">
                    <a:lumMod val="85000"/>
                  </a:schemeClr>
                </a:solidFill>
              </a:rPr>
              <a:t>Implementasi</a:t>
            </a:r>
            <a:r>
              <a:rPr sz="1200" dirty="0">
                <a:solidFill>
                  <a:schemeClr val="bg1">
                    <a:lumMod val="85000"/>
                  </a:schemeClr>
                </a:solidFill>
              </a:rPr>
              <a:t> Basis Data</a:t>
            </a:r>
            <a:br>
              <a:rPr sz="1200" dirty="0">
                <a:solidFill>
                  <a:schemeClr val="bg1">
                    <a:lumMod val="85000"/>
                  </a:schemeClr>
                </a:solidFill>
              </a:rPr>
            </a:br>
            <a:br>
              <a:rPr sz="1200" dirty="0">
                <a:solidFill>
                  <a:schemeClr val="bg1">
                    <a:lumMod val="85000"/>
                  </a:schemeClr>
                </a:solidFill>
              </a:rPr>
            </a:br>
            <a:r>
              <a:rPr lang="en-US" sz="1200" dirty="0">
                <a:solidFill>
                  <a:schemeClr val="bg1">
                    <a:lumMod val="85000"/>
                  </a:schemeClr>
                </a:solidFill>
              </a:rPr>
              <a:t>  </a:t>
            </a:r>
            <a:r>
              <a:rPr sz="1200" dirty="0">
                <a:solidFill>
                  <a:schemeClr val="bg1">
                    <a:lumMod val="85000"/>
                  </a:schemeClr>
                </a:solidFill>
              </a:rPr>
              <a:t>Database yang </a:t>
            </a:r>
            <a:r>
              <a:rPr sz="1200" dirty="0" err="1">
                <a:solidFill>
                  <a:schemeClr val="bg1">
                    <a:lumMod val="85000"/>
                  </a:schemeClr>
                </a:solidFill>
              </a:rPr>
              <a:t>digunakan</a:t>
            </a:r>
            <a:r>
              <a:rPr sz="1200" dirty="0">
                <a:solidFill>
                  <a:schemeClr val="bg1">
                    <a:lumMod val="85000"/>
                  </a:schemeClr>
                </a:solidFill>
              </a:rPr>
              <a:t> pada </a:t>
            </a:r>
            <a:r>
              <a:rPr sz="1200" dirty="0" err="1">
                <a:solidFill>
                  <a:schemeClr val="bg1">
                    <a:lumMod val="85000"/>
                  </a:schemeClr>
                </a:solidFill>
              </a:rPr>
              <a:t>sistem</a:t>
            </a:r>
            <a:r>
              <a:rPr sz="1200" dirty="0">
                <a:solidFill>
                  <a:schemeClr val="bg1">
                    <a:lumMod val="85000"/>
                  </a:schemeClr>
                </a:solidFill>
              </a:rPr>
              <a:t> </a:t>
            </a:r>
            <a:r>
              <a:rPr sz="1200" dirty="0" err="1">
                <a:solidFill>
                  <a:schemeClr val="bg1">
                    <a:lumMod val="85000"/>
                  </a:schemeClr>
                </a:solidFill>
              </a:rPr>
              <a:t>ini</a:t>
            </a:r>
            <a:r>
              <a:rPr sz="1200" dirty="0">
                <a:solidFill>
                  <a:schemeClr val="bg1">
                    <a:lumMod val="85000"/>
                  </a:schemeClr>
                </a:solidFill>
              </a:rPr>
              <a:t> </a:t>
            </a:r>
            <a:r>
              <a:rPr sz="1200" dirty="0" err="1">
                <a:solidFill>
                  <a:schemeClr val="bg1">
                    <a:lumMod val="85000"/>
                  </a:schemeClr>
                </a:solidFill>
              </a:rPr>
              <a:t>menggunakan</a:t>
            </a:r>
            <a:r>
              <a:rPr sz="1200" dirty="0">
                <a:solidFill>
                  <a:schemeClr val="bg1">
                    <a:lumMod val="85000"/>
                  </a:schemeClr>
                </a:solidFill>
              </a:rPr>
              <a:t> MySQL. MySQL </a:t>
            </a:r>
            <a:r>
              <a:rPr sz="1200" dirty="0" err="1">
                <a:solidFill>
                  <a:schemeClr val="bg1">
                    <a:lumMod val="85000"/>
                  </a:schemeClr>
                </a:solidFill>
              </a:rPr>
              <a:t>merupakan</a:t>
            </a:r>
            <a:r>
              <a:rPr sz="1200" dirty="0">
                <a:solidFill>
                  <a:schemeClr val="bg1">
                    <a:lumMod val="85000"/>
                  </a:schemeClr>
                </a:solidFill>
              </a:rPr>
              <a:t> server </a:t>
            </a:r>
            <a:r>
              <a:rPr sz="1200" dirty="0" err="1">
                <a:solidFill>
                  <a:schemeClr val="bg1">
                    <a:lumMod val="85000"/>
                  </a:schemeClr>
                </a:solidFill>
              </a:rPr>
              <a:t>pengelola</a:t>
            </a:r>
            <a:r>
              <a:rPr sz="1200" dirty="0">
                <a:solidFill>
                  <a:schemeClr val="bg1">
                    <a:lumMod val="85000"/>
                  </a:schemeClr>
                </a:solidFill>
              </a:rPr>
              <a:t> </a:t>
            </a:r>
            <a:br>
              <a:rPr sz="1200" dirty="0">
                <a:solidFill>
                  <a:schemeClr val="bg1">
                    <a:lumMod val="85000"/>
                  </a:schemeClr>
                </a:solidFill>
              </a:rPr>
            </a:br>
            <a:r>
              <a:rPr sz="1200" dirty="0">
                <a:solidFill>
                  <a:schemeClr val="bg1">
                    <a:lumMod val="85000"/>
                  </a:schemeClr>
                </a:solidFill>
              </a:rPr>
              <a:t>database yang </a:t>
            </a:r>
            <a:r>
              <a:rPr sz="1200" dirty="0" err="1">
                <a:solidFill>
                  <a:schemeClr val="bg1">
                    <a:lumMod val="85000"/>
                  </a:schemeClr>
                </a:solidFill>
              </a:rPr>
              <a:t>mempergunakan</a:t>
            </a:r>
            <a:r>
              <a:rPr sz="1200" dirty="0">
                <a:solidFill>
                  <a:schemeClr val="bg1">
                    <a:lumMod val="85000"/>
                  </a:schemeClr>
                </a:solidFill>
              </a:rPr>
              <a:t> </a:t>
            </a:r>
            <a:r>
              <a:rPr sz="1200" dirty="0" err="1">
                <a:solidFill>
                  <a:schemeClr val="bg1">
                    <a:lumMod val="85000"/>
                  </a:schemeClr>
                </a:solidFill>
              </a:rPr>
              <a:t>bahasa</a:t>
            </a:r>
            <a:r>
              <a:rPr sz="1200" dirty="0">
                <a:solidFill>
                  <a:schemeClr val="bg1">
                    <a:lumMod val="85000"/>
                  </a:schemeClr>
                </a:solidFill>
              </a:rPr>
              <a:t> SQL (Structure Query Language).</a:t>
            </a:r>
            <a:br>
              <a:rPr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4.1.2.	</a:t>
            </a:r>
            <a:r>
              <a:rPr lang="en-US" altLang="en-GB" sz="1200" dirty="0" err="1">
                <a:solidFill>
                  <a:schemeClr val="bg1">
                    <a:lumMod val="85000"/>
                  </a:schemeClr>
                </a:solidFill>
              </a:rPr>
              <a:t>Pembuatan</a:t>
            </a:r>
            <a:r>
              <a:rPr lang="en-US" altLang="en-GB" sz="1200" dirty="0">
                <a:solidFill>
                  <a:schemeClr val="bg1">
                    <a:lumMod val="85000"/>
                  </a:schemeClr>
                </a:solidFill>
              </a:rPr>
              <a:t> Program</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  </a:t>
            </a:r>
            <a:r>
              <a:rPr lang="en-US" altLang="en-GB" sz="1200" dirty="0" err="1">
                <a:solidFill>
                  <a:schemeClr val="bg1">
                    <a:lumMod val="85000"/>
                  </a:schemeClr>
                </a:solidFill>
              </a:rPr>
              <a:t>Dalam</a:t>
            </a:r>
            <a:r>
              <a:rPr lang="en-US" altLang="en-GB" sz="1200" dirty="0">
                <a:solidFill>
                  <a:schemeClr val="bg1">
                    <a:lumMod val="85000"/>
                  </a:schemeClr>
                </a:solidFill>
              </a:rPr>
              <a:t> </a:t>
            </a:r>
            <a:r>
              <a:rPr lang="en-US" altLang="en-GB" sz="1200" dirty="0" err="1">
                <a:solidFill>
                  <a:schemeClr val="bg1">
                    <a:lumMod val="85000"/>
                  </a:schemeClr>
                </a:solidFill>
              </a:rPr>
              <a:t>pembuatan</a:t>
            </a:r>
            <a:r>
              <a:rPr lang="en-US" altLang="en-GB" sz="1200" dirty="0">
                <a:solidFill>
                  <a:schemeClr val="bg1">
                    <a:lumMod val="85000"/>
                  </a:schemeClr>
                </a:solidFill>
              </a:rPr>
              <a:t> program </a:t>
            </a:r>
            <a:r>
              <a:rPr lang="en-US" altLang="en-GB" sz="1200" dirty="0" err="1">
                <a:solidFill>
                  <a:schemeClr val="bg1">
                    <a:lumMod val="85000"/>
                  </a:schemeClr>
                </a:solidFill>
              </a:rPr>
              <a:t>aplikasi</a:t>
            </a:r>
            <a:r>
              <a:rPr lang="en-US" altLang="en-GB" sz="1200" dirty="0">
                <a:solidFill>
                  <a:schemeClr val="bg1">
                    <a:lumMod val="85000"/>
                  </a:schemeClr>
                </a:solidFill>
              </a:rPr>
              <a:t> </a:t>
            </a:r>
            <a:r>
              <a:rPr lang="en-US" altLang="en-GB" sz="1200" dirty="0" err="1">
                <a:solidFill>
                  <a:schemeClr val="bg1">
                    <a:lumMod val="85000"/>
                  </a:schemeClr>
                </a:solidFill>
              </a:rPr>
              <a:t>ini</a:t>
            </a:r>
            <a:r>
              <a:rPr lang="en-US" altLang="en-GB" sz="1200" dirty="0">
                <a:solidFill>
                  <a:schemeClr val="bg1">
                    <a:lumMod val="85000"/>
                  </a:schemeClr>
                </a:solidFill>
              </a:rPr>
              <a:t>, </a:t>
            </a:r>
            <a:r>
              <a:rPr lang="en-US" altLang="en-GB" sz="1200" dirty="0" err="1">
                <a:solidFill>
                  <a:schemeClr val="bg1">
                    <a:lumMod val="85000"/>
                  </a:schemeClr>
                </a:solidFill>
              </a:rPr>
              <a:t>penulis</a:t>
            </a:r>
            <a:r>
              <a:rPr lang="en-US" altLang="en-GB" sz="1200" dirty="0">
                <a:solidFill>
                  <a:schemeClr val="bg1">
                    <a:lumMod val="85000"/>
                  </a:schemeClr>
                </a:solidFill>
              </a:rPr>
              <a:t> </a:t>
            </a:r>
            <a:r>
              <a:rPr lang="en-US" altLang="en-GB" sz="1200" dirty="0" err="1">
                <a:solidFill>
                  <a:schemeClr val="bg1">
                    <a:lumMod val="85000"/>
                  </a:schemeClr>
                </a:solidFill>
              </a:rPr>
              <a:t>akan</a:t>
            </a:r>
            <a:r>
              <a:rPr lang="en-US" altLang="en-GB" sz="1200" dirty="0">
                <a:solidFill>
                  <a:schemeClr val="bg1">
                    <a:lumMod val="85000"/>
                  </a:schemeClr>
                </a:solidFill>
              </a:rPr>
              <a:t> </a:t>
            </a:r>
            <a:r>
              <a:rPr lang="en-US" altLang="en-GB" sz="1200" dirty="0" err="1">
                <a:solidFill>
                  <a:schemeClr val="bg1">
                    <a:lumMod val="85000"/>
                  </a:schemeClr>
                </a:solidFill>
              </a:rPr>
              <a:t>membatasi</a:t>
            </a:r>
            <a:r>
              <a:rPr lang="en-US" altLang="en-GB" sz="1200" dirty="0">
                <a:solidFill>
                  <a:schemeClr val="bg1">
                    <a:lumMod val="85000"/>
                  </a:schemeClr>
                </a:solidFill>
              </a:rPr>
              <a:t> </a:t>
            </a:r>
            <a:r>
              <a:rPr lang="en-US" altLang="en-GB" sz="1200" dirty="0" err="1">
                <a:solidFill>
                  <a:schemeClr val="bg1">
                    <a:lumMod val="85000"/>
                  </a:schemeClr>
                </a:solidFill>
              </a:rPr>
              <a:t>cakupan</a:t>
            </a:r>
            <a:r>
              <a:rPr lang="en-US" altLang="en-GB" sz="1200" dirty="0">
                <a:solidFill>
                  <a:schemeClr val="bg1">
                    <a:lumMod val="85000"/>
                  </a:schemeClr>
                </a:solidFill>
              </a:rPr>
              <a:t> </a:t>
            </a:r>
            <a:r>
              <a:rPr lang="en-US" altLang="en-GB" sz="1200" dirty="0" err="1">
                <a:solidFill>
                  <a:schemeClr val="bg1">
                    <a:lumMod val="85000"/>
                  </a:schemeClr>
                </a:solidFill>
              </a:rPr>
              <a:t>dari</a:t>
            </a:r>
            <a:r>
              <a:rPr lang="en-US" altLang="en-GB" sz="1200" dirty="0">
                <a:solidFill>
                  <a:schemeClr val="bg1">
                    <a:lumMod val="85000"/>
                  </a:schemeClr>
                </a:solidFill>
              </a:rPr>
              <a:t> </a:t>
            </a:r>
            <a:r>
              <a:rPr lang="en-US" altLang="en-GB" sz="1200" dirty="0" err="1">
                <a:solidFill>
                  <a:schemeClr val="bg1">
                    <a:lumMod val="85000"/>
                  </a:schemeClr>
                </a:solidFill>
              </a:rPr>
              <a:t>segi</a:t>
            </a:r>
            <a:r>
              <a:rPr lang="en-US" altLang="en-GB" sz="1200" dirty="0">
                <a:solidFill>
                  <a:schemeClr val="bg1">
                    <a:lumMod val="85000"/>
                  </a:schemeClr>
                </a:solidFill>
              </a:rPr>
              <a:t> </a:t>
            </a:r>
            <a:r>
              <a:rPr lang="en-US" altLang="en-GB" sz="1200" dirty="0" err="1">
                <a:solidFill>
                  <a:schemeClr val="bg1">
                    <a:lumMod val="85000"/>
                  </a:schemeClr>
                </a:solidFill>
              </a:rPr>
              <a:t>pembahasan</a:t>
            </a:r>
            <a:r>
              <a:rPr lang="en-US" altLang="en-GB" sz="1200" dirty="0">
                <a:solidFill>
                  <a:schemeClr val="bg1">
                    <a:lumMod val="85000"/>
                  </a:schemeClr>
                </a:solidFill>
              </a:rPr>
              <a:t> program </a:t>
            </a:r>
            <a:br>
              <a:rPr lang="en-US" altLang="en-GB" sz="1200" dirty="0">
                <a:solidFill>
                  <a:schemeClr val="bg1">
                    <a:lumMod val="85000"/>
                  </a:schemeClr>
                </a:solidFill>
              </a:rPr>
            </a:br>
            <a:r>
              <a:rPr lang="en-US" altLang="en-GB" sz="1200" dirty="0">
                <a:solidFill>
                  <a:schemeClr val="bg1">
                    <a:lumMod val="85000"/>
                  </a:schemeClr>
                </a:solidFill>
              </a:rPr>
              <a:t>pada sub menu </a:t>
            </a:r>
            <a:r>
              <a:rPr lang="en-US" altLang="en-GB" sz="1200" dirty="0" err="1">
                <a:solidFill>
                  <a:schemeClr val="bg1">
                    <a:lumMod val="85000"/>
                  </a:schemeClr>
                </a:solidFill>
              </a:rPr>
              <a:t>halaman</a:t>
            </a:r>
            <a:r>
              <a:rPr lang="en-US" altLang="en-GB" sz="1200" dirty="0">
                <a:solidFill>
                  <a:schemeClr val="bg1">
                    <a:lumMod val="85000"/>
                  </a:schemeClr>
                </a:solidFill>
              </a:rPr>
              <a:t> Admin di menu master data.</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4.1.3.	</a:t>
            </a:r>
            <a:r>
              <a:rPr lang="en-US" altLang="en-GB" sz="1200" dirty="0" err="1">
                <a:solidFill>
                  <a:schemeClr val="bg1">
                    <a:lumMod val="85000"/>
                  </a:schemeClr>
                </a:solidFill>
              </a:rPr>
              <a:t>Pengujian</a:t>
            </a:r>
            <a:r>
              <a:rPr lang="en-US" altLang="en-GB" sz="1200" dirty="0">
                <a:solidFill>
                  <a:schemeClr val="bg1">
                    <a:lumMod val="85000"/>
                  </a:schemeClr>
                </a:solidFill>
              </a:rPr>
              <a:t> </a:t>
            </a:r>
            <a:r>
              <a:rPr lang="en-US" altLang="en-GB" sz="1200" dirty="0" err="1">
                <a:solidFill>
                  <a:schemeClr val="bg1">
                    <a:lumMod val="85000"/>
                  </a:schemeClr>
                </a:solidFill>
              </a:rPr>
              <a:t>Sistem</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  </a:t>
            </a:r>
            <a:r>
              <a:rPr lang="en-US" altLang="en-GB" sz="1200" dirty="0" err="1">
                <a:solidFill>
                  <a:schemeClr val="bg1">
                    <a:lumMod val="85000"/>
                  </a:schemeClr>
                </a:solidFill>
              </a:rPr>
              <a:t>Tujuan</a:t>
            </a:r>
            <a:r>
              <a:rPr lang="en-US" altLang="en-GB" sz="1200" dirty="0">
                <a:solidFill>
                  <a:schemeClr val="bg1">
                    <a:lumMod val="85000"/>
                  </a:schemeClr>
                </a:solidFill>
              </a:rPr>
              <a:t> </a:t>
            </a:r>
            <a:r>
              <a:rPr lang="en-US" altLang="en-GB" sz="1200" dirty="0" err="1">
                <a:solidFill>
                  <a:schemeClr val="bg1">
                    <a:lumMod val="85000"/>
                  </a:schemeClr>
                </a:solidFill>
              </a:rPr>
              <a:t>utama</a:t>
            </a:r>
            <a:r>
              <a:rPr lang="en-US" altLang="en-GB" sz="1200" dirty="0">
                <a:solidFill>
                  <a:schemeClr val="bg1">
                    <a:lumMod val="85000"/>
                  </a:schemeClr>
                </a:solidFill>
              </a:rPr>
              <a:t> </a:t>
            </a:r>
            <a:r>
              <a:rPr lang="en-US" altLang="en-GB" sz="1200" dirty="0" err="1">
                <a:solidFill>
                  <a:schemeClr val="bg1">
                    <a:lumMod val="85000"/>
                  </a:schemeClr>
                </a:solidFill>
              </a:rPr>
              <a:t>dari</a:t>
            </a:r>
            <a:r>
              <a:rPr lang="en-US" altLang="en-GB" sz="1200" dirty="0">
                <a:solidFill>
                  <a:schemeClr val="bg1">
                    <a:lumMod val="85000"/>
                  </a:schemeClr>
                </a:solidFill>
              </a:rPr>
              <a:t> testing </a:t>
            </a:r>
            <a:r>
              <a:rPr lang="en-US" altLang="en-GB" sz="1200" dirty="0" err="1">
                <a:solidFill>
                  <a:schemeClr val="bg1">
                    <a:lumMod val="85000"/>
                  </a:schemeClr>
                </a:solidFill>
              </a:rPr>
              <a:t>sistem</a:t>
            </a:r>
            <a:r>
              <a:rPr lang="en-US" altLang="en-GB" sz="1200" dirty="0">
                <a:solidFill>
                  <a:schemeClr val="bg1">
                    <a:lumMod val="85000"/>
                  </a:schemeClr>
                </a:solidFill>
              </a:rPr>
              <a:t> </a:t>
            </a:r>
            <a:r>
              <a:rPr lang="en-US" altLang="en-GB" sz="1200" dirty="0" err="1">
                <a:solidFill>
                  <a:schemeClr val="bg1">
                    <a:lumMod val="85000"/>
                  </a:schemeClr>
                </a:solidFill>
              </a:rPr>
              <a:t>adalah</a:t>
            </a:r>
            <a:r>
              <a:rPr lang="en-US" altLang="en-GB" sz="1200" dirty="0">
                <a:solidFill>
                  <a:schemeClr val="bg1">
                    <a:lumMod val="85000"/>
                  </a:schemeClr>
                </a:solidFill>
              </a:rPr>
              <a:t> </a:t>
            </a:r>
            <a:r>
              <a:rPr lang="en-US" altLang="en-GB" sz="1200" dirty="0" err="1">
                <a:solidFill>
                  <a:schemeClr val="bg1">
                    <a:lumMod val="85000"/>
                  </a:schemeClr>
                </a:solidFill>
              </a:rPr>
              <a:t>untuk</a:t>
            </a:r>
            <a:r>
              <a:rPr lang="en-US" altLang="en-GB" sz="1200" dirty="0">
                <a:solidFill>
                  <a:schemeClr val="bg1">
                    <a:lumMod val="85000"/>
                  </a:schemeClr>
                </a:solidFill>
              </a:rPr>
              <a:t> </a:t>
            </a:r>
            <a:r>
              <a:rPr lang="en-US" altLang="en-GB" sz="1200" dirty="0" err="1">
                <a:solidFill>
                  <a:schemeClr val="bg1">
                    <a:lumMod val="85000"/>
                  </a:schemeClr>
                </a:solidFill>
              </a:rPr>
              <a:t>mencari</a:t>
            </a:r>
            <a:r>
              <a:rPr lang="en-US" altLang="en-GB" sz="1200" dirty="0">
                <a:solidFill>
                  <a:schemeClr val="bg1">
                    <a:lumMod val="85000"/>
                  </a:schemeClr>
                </a:solidFill>
              </a:rPr>
              <a:t> </a:t>
            </a:r>
            <a:r>
              <a:rPr lang="en-US" altLang="en-GB" sz="1200" dirty="0" err="1">
                <a:solidFill>
                  <a:schemeClr val="bg1">
                    <a:lumMod val="85000"/>
                  </a:schemeClr>
                </a:solidFill>
              </a:rPr>
              <a:t>kesalahan-kesalahan</a:t>
            </a:r>
            <a:r>
              <a:rPr lang="en-US" altLang="en-GB" sz="1200" dirty="0">
                <a:solidFill>
                  <a:schemeClr val="bg1">
                    <a:lumMod val="85000"/>
                  </a:schemeClr>
                </a:solidFill>
              </a:rPr>
              <a:t> yang </a:t>
            </a:r>
            <a:r>
              <a:rPr lang="en-US" altLang="en-GB" sz="1200" dirty="0" err="1">
                <a:solidFill>
                  <a:schemeClr val="bg1">
                    <a:lumMod val="85000"/>
                  </a:schemeClr>
                </a:solidFill>
              </a:rPr>
              <a:t>ada</a:t>
            </a:r>
            <a:r>
              <a:rPr lang="en-US" altLang="en-GB" sz="1200" dirty="0">
                <a:solidFill>
                  <a:schemeClr val="bg1">
                    <a:lumMod val="85000"/>
                  </a:schemeClr>
                </a:solidFill>
              </a:rPr>
              <a:t> dan </a:t>
            </a:r>
            <a:r>
              <a:rPr lang="en-US" altLang="en-GB" sz="1200" dirty="0" err="1">
                <a:solidFill>
                  <a:schemeClr val="bg1">
                    <a:lumMod val="85000"/>
                  </a:schemeClr>
                </a:solidFill>
              </a:rPr>
              <a:t>untuk</a:t>
            </a:r>
            <a:r>
              <a:rPr lang="en-US" altLang="en-GB" sz="1200" dirty="0">
                <a:solidFill>
                  <a:schemeClr val="bg1">
                    <a:lumMod val="85000"/>
                  </a:schemeClr>
                </a:solidFill>
              </a:rPr>
              <a:t> </a:t>
            </a:r>
            <a:br>
              <a:rPr lang="en-US" altLang="en-GB" sz="1200" dirty="0">
                <a:solidFill>
                  <a:schemeClr val="bg1">
                    <a:lumMod val="85000"/>
                  </a:schemeClr>
                </a:solidFill>
              </a:rPr>
            </a:br>
            <a:r>
              <a:rPr lang="en-US" altLang="en-GB" sz="1200" dirty="0" err="1">
                <a:solidFill>
                  <a:schemeClr val="bg1">
                    <a:lumMod val="85000"/>
                  </a:schemeClr>
                </a:solidFill>
              </a:rPr>
              <a:t>memastikan</a:t>
            </a:r>
            <a:r>
              <a:rPr lang="en-US" altLang="en-GB" sz="1200" dirty="0">
                <a:solidFill>
                  <a:schemeClr val="bg1">
                    <a:lumMod val="85000"/>
                  </a:schemeClr>
                </a:solidFill>
              </a:rPr>
              <a:t> </a:t>
            </a:r>
            <a:r>
              <a:rPr lang="en-US" altLang="en-GB" sz="1200" dirty="0" err="1">
                <a:solidFill>
                  <a:schemeClr val="bg1">
                    <a:lumMod val="85000"/>
                  </a:schemeClr>
                </a:solidFill>
              </a:rPr>
              <a:t>bahwa</a:t>
            </a:r>
            <a:r>
              <a:rPr lang="en-US" altLang="en-GB" sz="1200" dirty="0">
                <a:solidFill>
                  <a:schemeClr val="bg1">
                    <a:lumMod val="85000"/>
                  </a:schemeClr>
                </a:solidFill>
              </a:rPr>
              <a:t> </a:t>
            </a:r>
            <a:r>
              <a:rPr lang="en-US" altLang="en-GB" sz="1200" dirty="0" err="1">
                <a:solidFill>
                  <a:schemeClr val="bg1">
                    <a:lumMod val="85000"/>
                  </a:schemeClr>
                </a:solidFill>
              </a:rPr>
              <a:t>sistem</a:t>
            </a:r>
            <a:r>
              <a:rPr lang="en-US" altLang="en-GB" sz="1200" dirty="0">
                <a:solidFill>
                  <a:schemeClr val="bg1">
                    <a:lumMod val="85000"/>
                  </a:schemeClr>
                </a:solidFill>
              </a:rPr>
              <a:t> </a:t>
            </a:r>
            <a:r>
              <a:rPr lang="en-US" altLang="en-GB" sz="1200" dirty="0" err="1">
                <a:solidFill>
                  <a:schemeClr val="bg1">
                    <a:lumMod val="85000"/>
                  </a:schemeClr>
                </a:solidFill>
              </a:rPr>
              <a:t>benar-benar</a:t>
            </a:r>
            <a:r>
              <a:rPr lang="en-US" altLang="en-GB" sz="1200" dirty="0">
                <a:solidFill>
                  <a:schemeClr val="bg1">
                    <a:lumMod val="85000"/>
                  </a:schemeClr>
                </a:solidFill>
              </a:rPr>
              <a:t> </a:t>
            </a:r>
            <a:r>
              <a:rPr lang="en-US" altLang="en-GB" sz="1200" dirty="0" err="1">
                <a:solidFill>
                  <a:schemeClr val="bg1">
                    <a:lumMod val="85000"/>
                  </a:schemeClr>
                </a:solidFill>
              </a:rPr>
              <a:t>siap</a:t>
            </a:r>
            <a:r>
              <a:rPr lang="en-US" altLang="en-GB" sz="1200" dirty="0">
                <a:solidFill>
                  <a:schemeClr val="bg1">
                    <a:lumMod val="85000"/>
                  </a:schemeClr>
                </a:solidFill>
              </a:rPr>
              <a:t> </a:t>
            </a:r>
            <a:r>
              <a:rPr lang="en-US" altLang="en-GB" sz="1200" dirty="0" err="1">
                <a:solidFill>
                  <a:schemeClr val="bg1">
                    <a:lumMod val="85000"/>
                  </a:schemeClr>
                </a:solidFill>
              </a:rPr>
              <a:t>untuk</a:t>
            </a:r>
            <a:r>
              <a:rPr lang="en-US" altLang="en-GB" sz="1200" dirty="0">
                <a:solidFill>
                  <a:schemeClr val="bg1">
                    <a:lumMod val="85000"/>
                  </a:schemeClr>
                </a:solidFill>
              </a:rPr>
              <a:t> </a:t>
            </a:r>
            <a:r>
              <a:rPr lang="en-US" altLang="en-GB" sz="1200" dirty="0" err="1">
                <a:solidFill>
                  <a:schemeClr val="bg1">
                    <a:lumMod val="85000"/>
                  </a:schemeClr>
                </a:solidFill>
              </a:rPr>
              <a:t>dijalankan</a:t>
            </a:r>
            <a:r>
              <a:rPr lang="en-US" altLang="en-GB" sz="1200" dirty="0">
                <a:solidFill>
                  <a:schemeClr val="bg1">
                    <a:lumMod val="85000"/>
                  </a:schemeClr>
                </a:solidFill>
              </a:rPr>
              <a:t>.</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1.	White Box Testing</a:t>
            </a:r>
            <a:br>
              <a:rPr lang="en-US" altLang="en-GB" sz="1200" dirty="0">
                <a:solidFill>
                  <a:schemeClr val="bg1">
                    <a:lumMod val="85000"/>
                  </a:schemeClr>
                </a:solidFill>
              </a:rPr>
            </a:br>
            <a:r>
              <a:rPr lang="en-US" altLang="en-GB" sz="1200" dirty="0">
                <a:solidFill>
                  <a:schemeClr val="bg1">
                    <a:lumMod val="85000"/>
                  </a:schemeClr>
                </a:solidFill>
              </a:rPr>
              <a:t>White Box Testing </a:t>
            </a:r>
            <a:r>
              <a:rPr lang="en-US" altLang="en-GB" sz="1200" dirty="0" err="1">
                <a:solidFill>
                  <a:schemeClr val="bg1">
                    <a:lumMod val="85000"/>
                  </a:schemeClr>
                </a:solidFill>
              </a:rPr>
              <a:t>adalah</a:t>
            </a:r>
            <a:r>
              <a:rPr lang="en-US" altLang="en-GB" sz="1200" dirty="0">
                <a:solidFill>
                  <a:schemeClr val="bg1">
                    <a:lumMod val="85000"/>
                  </a:schemeClr>
                </a:solidFill>
              </a:rPr>
              <a:t> </a:t>
            </a:r>
            <a:r>
              <a:rPr lang="en-US" altLang="en-GB" sz="1200" dirty="0" err="1">
                <a:solidFill>
                  <a:schemeClr val="bg1">
                    <a:lumMod val="85000"/>
                  </a:schemeClr>
                </a:solidFill>
              </a:rPr>
              <a:t>cara</a:t>
            </a:r>
            <a:r>
              <a:rPr lang="en-US" altLang="en-GB" sz="1200" dirty="0">
                <a:solidFill>
                  <a:schemeClr val="bg1">
                    <a:lumMod val="85000"/>
                  </a:schemeClr>
                </a:solidFill>
              </a:rPr>
              <a:t> </a:t>
            </a:r>
            <a:r>
              <a:rPr lang="en-US" altLang="en-GB" sz="1200" dirty="0" err="1">
                <a:solidFill>
                  <a:schemeClr val="bg1">
                    <a:lumMod val="85000"/>
                  </a:schemeClr>
                </a:solidFill>
              </a:rPr>
              <a:t>pengujian</a:t>
            </a:r>
            <a:r>
              <a:rPr lang="en-US" altLang="en-GB" sz="1200" dirty="0">
                <a:solidFill>
                  <a:schemeClr val="bg1">
                    <a:lumMod val="85000"/>
                  </a:schemeClr>
                </a:solidFill>
              </a:rPr>
              <a:t> </a:t>
            </a:r>
            <a:r>
              <a:rPr lang="en-US" altLang="en-GB" sz="1200" dirty="0" err="1">
                <a:solidFill>
                  <a:schemeClr val="bg1">
                    <a:lumMod val="85000"/>
                  </a:schemeClr>
                </a:solidFill>
              </a:rPr>
              <a:t>dengan</a:t>
            </a:r>
            <a:r>
              <a:rPr lang="en-US" altLang="en-GB" sz="1200" dirty="0">
                <a:solidFill>
                  <a:schemeClr val="bg1">
                    <a:lumMod val="85000"/>
                  </a:schemeClr>
                </a:solidFill>
              </a:rPr>
              <a:t> </a:t>
            </a:r>
            <a:r>
              <a:rPr lang="en-US" altLang="en-GB" sz="1200" dirty="0" err="1">
                <a:solidFill>
                  <a:schemeClr val="bg1">
                    <a:lumMod val="85000"/>
                  </a:schemeClr>
                </a:solidFill>
              </a:rPr>
              <a:t>melihat</a:t>
            </a:r>
            <a:r>
              <a:rPr lang="en-US" altLang="en-GB" sz="1200" dirty="0">
                <a:solidFill>
                  <a:schemeClr val="bg1">
                    <a:lumMod val="85000"/>
                  </a:schemeClr>
                </a:solidFill>
              </a:rPr>
              <a:t> </a:t>
            </a:r>
            <a:r>
              <a:rPr lang="en-US" altLang="en-GB" sz="1200" dirty="0" err="1">
                <a:solidFill>
                  <a:schemeClr val="bg1">
                    <a:lumMod val="85000"/>
                  </a:schemeClr>
                </a:solidFill>
              </a:rPr>
              <a:t>ke</a:t>
            </a:r>
            <a:r>
              <a:rPr lang="en-US" altLang="en-GB" sz="1200" dirty="0">
                <a:solidFill>
                  <a:schemeClr val="bg1">
                    <a:lumMod val="85000"/>
                  </a:schemeClr>
                </a:solidFill>
              </a:rPr>
              <a:t> </a:t>
            </a:r>
            <a:r>
              <a:rPr lang="en-US" altLang="en-GB" sz="1200" dirty="0" err="1">
                <a:solidFill>
                  <a:schemeClr val="bg1">
                    <a:lumMod val="85000"/>
                  </a:schemeClr>
                </a:solidFill>
              </a:rPr>
              <a:t>dalam</a:t>
            </a:r>
            <a:r>
              <a:rPr lang="en-US" altLang="en-GB" sz="1200" dirty="0">
                <a:solidFill>
                  <a:schemeClr val="bg1">
                    <a:lumMod val="85000"/>
                  </a:schemeClr>
                </a:solidFill>
              </a:rPr>
              <a:t> </a:t>
            </a:r>
            <a:r>
              <a:rPr lang="en-US" altLang="en-GB" sz="1200" dirty="0" err="1">
                <a:solidFill>
                  <a:schemeClr val="bg1">
                    <a:lumMod val="85000"/>
                  </a:schemeClr>
                </a:solidFill>
              </a:rPr>
              <a:t>modul</a:t>
            </a:r>
            <a:r>
              <a:rPr lang="en-US" altLang="en-GB" sz="1200" dirty="0">
                <a:solidFill>
                  <a:schemeClr val="bg1">
                    <a:lumMod val="85000"/>
                  </a:schemeClr>
                </a:solidFill>
              </a:rPr>
              <a:t> </a:t>
            </a:r>
            <a:r>
              <a:rPr lang="en-US" altLang="en-GB" sz="1200" dirty="0" err="1">
                <a:solidFill>
                  <a:schemeClr val="bg1">
                    <a:lumMod val="85000"/>
                  </a:schemeClr>
                </a:solidFill>
              </a:rPr>
              <a:t>untuk</a:t>
            </a:r>
            <a:r>
              <a:rPr lang="en-US" altLang="en-GB" sz="1200" dirty="0">
                <a:solidFill>
                  <a:schemeClr val="bg1">
                    <a:lumMod val="85000"/>
                  </a:schemeClr>
                </a:solidFill>
              </a:rPr>
              <a:t> </a:t>
            </a:r>
            <a:r>
              <a:rPr lang="en-US" altLang="en-GB" sz="1200" dirty="0" err="1">
                <a:solidFill>
                  <a:schemeClr val="bg1">
                    <a:lumMod val="85000"/>
                  </a:schemeClr>
                </a:solidFill>
              </a:rPr>
              <a:t>meneliti</a:t>
            </a:r>
            <a:r>
              <a:rPr lang="en-US" altLang="en-GB" sz="1200" dirty="0">
                <a:solidFill>
                  <a:schemeClr val="bg1">
                    <a:lumMod val="85000"/>
                  </a:schemeClr>
                </a:solidFill>
              </a:rPr>
              <a:t> </a:t>
            </a:r>
            <a:r>
              <a:rPr lang="en-US" altLang="en-GB" sz="1200" dirty="0" err="1">
                <a:solidFill>
                  <a:schemeClr val="bg1">
                    <a:lumMod val="85000"/>
                  </a:schemeClr>
                </a:solidFill>
              </a:rPr>
              <a:t>kode-kode</a:t>
            </a:r>
            <a:r>
              <a:rPr lang="en-US" altLang="en-GB" sz="1200" dirty="0">
                <a:solidFill>
                  <a:schemeClr val="bg1">
                    <a:lumMod val="85000"/>
                  </a:schemeClr>
                </a:solidFill>
              </a:rPr>
              <a:t> program yang </a:t>
            </a:r>
            <a:r>
              <a:rPr lang="en-US" altLang="en-GB" sz="1200" dirty="0" err="1">
                <a:solidFill>
                  <a:schemeClr val="bg1">
                    <a:lumMod val="85000"/>
                  </a:schemeClr>
                </a:solidFill>
              </a:rPr>
              <a:t>ada</a:t>
            </a:r>
            <a:r>
              <a:rPr lang="en-US" altLang="en-GB" sz="1200" dirty="0">
                <a:solidFill>
                  <a:schemeClr val="bg1">
                    <a:lumMod val="85000"/>
                  </a:schemeClr>
                </a:solidFill>
              </a:rPr>
              <a:t>, dan </a:t>
            </a:r>
            <a:r>
              <a:rPr lang="en-US" altLang="en-GB" sz="1200" dirty="0" err="1">
                <a:solidFill>
                  <a:schemeClr val="bg1">
                    <a:lumMod val="85000"/>
                  </a:schemeClr>
                </a:solidFill>
              </a:rPr>
              <a:t>menganalisis</a:t>
            </a:r>
            <a:r>
              <a:rPr lang="en-US" altLang="en-GB" sz="1200" dirty="0">
                <a:solidFill>
                  <a:schemeClr val="bg1">
                    <a:lumMod val="85000"/>
                  </a:schemeClr>
                </a:solidFill>
              </a:rPr>
              <a:t> </a:t>
            </a:r>
            <a:r>
              <a:rPr lang="en-US" altLang="en-GB" sz="1200" dirty="0" err="1">
                <a:solidFill>
                  <a:schemeClr val="bg1">
                    <a:lumMod val="85000"/>
                  </a:schemeClr>
                </a:solidFill>
              </a:rPr>
              <a:t>apakah</a:t>
            </a:r>
            <a:r>
              <a:rPr lang="en-US" altLang="en-GB" sz="1200" dirty="0">
                <a:solidFill>
                  <a:schemeClr val="bg1">
                    <a:lumMod val="85000"/>
                  </a:schemeClr>
                </a:solidFill>
              </a:rPr>
              <a:t> </a:t>
            </a:r>
            <a:r>
              <a:rPr lang="en-US" altLang="en-GB" sz="1200" dirty="0" err="1">
                <a:solidFill>
                  <a:schemeClr val="bg1">
                    <a:lumMod val="85000"/>
                  </a:schemeClr>
                </a:solidFill>
              </a:rPr>
              <a:t>ada</a:t>
            </a:r>
            <a:r>
              <a:rPr lang="en-US" altLang="en-GB" sz="1200" dirty="0">
                <a:solidFill>
                  <a:schemeClr val="bg1">
                    <a:lumMod val="85000"/>
                  </a:schemeClr>
                </a:solidFill>
              </a:rPr>
              <a:t> </a:t>
            </a:r>
            <a:r>
              <a:rPr lang="en-US" altLang="en-GB" sz="1200" dirty="0" err="1">
                <a:solidFill>
                  <a:schemeClr val="bg1">
                    <a:lumMod val="85000"/>
                  </a:schemeClr>
                </a:solidFill>
              </a:rPr>
              <a:t>kesalahan</a:t>
            </a:r>
            <a:r>
              <a:rPr lang="en-US" altLang="en-GB" sz="1200" dirty="0">
                <a:solidFill>
                  <a:schemeClr val="bg1">
                    <a:lumMod val="85000"/>
                  </a:schemeClr>
                </a:solidFill>
              </a:rPr>
              <a:t> </a:t>
            </a:r>
            <a:r>
              <a:rPr lang="en-US" altLang="en-GB" sz="1200" dirty="0" err="1">
                <a:solidFill>
                  <a:schemeClr val="bg1">
                    <a:lumMod val="85000"/>
                  </a:schemeClr>
                </a:solidFill>
              </a:rPr>
              <a:t>atau</a:t>
            </a:r>
            <a:r>
              <a:rPr lang="en-US" altLang="en-GB" sz="1200" dirty="0">
                <a:solidFill>
                  <a:schemeClr val="bg1">
                    <a:lumMod val="85000"/>
                  </a:schemeClr>
                </a:solidFill>
              </a:rPr>
              <a:t> </a:t>
            </a:r>
            <a:r>
              <a:rPr lang="en-US" altLang="en-GB" sz="1200" dirty="0" err="1">
                <a:solidFill>
                  <a:schemeClr val="bg1">
                    <a:lumMod val="85000"/>
                  </a:schemeClr>
                </a:solidFill>
              </a:rPr>
              <a:t>tidak</a:t>
            </a:r>
            <a:r>
              <a:rPr lang="en-US" altLang="en-GB" sz="1200" dirty="0">
                <a:solidFill>
                  <a:schemeClr val="bg1">
                    <a:lumMod val="85000"/>
                  </a:schemeClr>
                </a:solidFill>
              </a:rPr>
              <a:t>.</a:t>
            </a:r>
            <a:br>
              <a:rPr lang="en-US" altLang="en-GB" sz="1200" dirty="0">
                <a:solidFill>
                  <a:schemeClr val="bg1">
                    <a:lumMod val="85000"/>
                  </a:schemeClr>
                </a:solidFill>
              </a:rPr>
            </a:br>
            <a:r>
              <a:rPr lang="en-US" altLang="en-GB" sz="1200" dirty="0">
                <a:solidFill>
                  <a:schemeClr val="bg1">
                    <a:lumMod val="85000"/>
                  </a:schemeClr>
                </a:solidFill>
              </a:rPr>
              <a:t>2.	Black Box Testing</a:t>
            </a:r>
            <a:br>
              <a:rPr lang="en-US" altLang="en-GB" sz="1200" dirty="0">
                <a:solidFill>
                  <a:schemeClr val="bg1">
                    <a:lumMod val="85000"/>
                  </a:schemeClr>
                </a:solidFill>
              </a:rPr>
            </a:br>
            <a:r>
              <a:rPr lang="en-US" altLang="en-GB" sz="1200" dirty="0">
                <a:solidFill>
                  <a:schemeClr val="bg1">
                    <a:lumMod val="85000"/>
                  </a:schemeClr>
                </a:solidFill>
              </a:rPr>
              <a:t>Black Box Testing </a:t>
            </a:r>
            <a:r>
              <a:rPr lang="en-US" altLang="en-GB" sz="1200" dirty="0" err="1">
                <a:solidFill>
                  <a:schemeClr val="bg1">
                    <a:lumMod val="85000"/>
                  </a:schemeClr>
                </a:solidFill>
              </a:rPr>
              <a:t>terfokus</a:t>
            </a:r>
            <a:r>
              <a:rPr lang="en-US" altLang="en-GB" sz="1200" dirty="0">
                <a:solidFill>
                  <a:schemeClr val="bg1">
                    <a:lumMod val="85000"/>
                  </a:schemeClr>
                </a:solidFill>
              </a:rPr>
              <a:t> pada </a:t>
            </a:r>
            <a:r>
              <a:rPr lang="en-US" altLang="en-GB" sz="1200" dirty="0" err="1">
                <a:solidFill>
                  <a:schemeClr val="bg1">
                    <a:lumMod val="85000"/>
                  </a:schemeClr>
                </a:solidFill>
              </a:rPr>
              <a:t>apakah</a:t>
            </a:r>
            <a:r>
              <a:rPr lang="en-US" altLang="en-GB" sz="1200" dirty="0">
                <a:solidFill>
                  <a:schemeClr val="bg1">
                    <a:lumMod val="85000"/>
                  </a:schemeClr>
                </a:solidFill>
              </a:rPr>
              <a:t> unit program </a:t>
            </a:r>
            <a:r>
              <a:rPr lang="en-US" altLang="en-GB" sz="1200" dirty="0" err="1">
                <a:solidFill>
                  <a:schemeClr val="bg1">
                    <a:lumMod val="85000"/>
                  </a:schemeClr>
                </a:solidFill>
              </a:rPr>
              <a:t>memenuhi</a:t>
            </a:r>
            <a:r>
              <a:rPr lang="en-US" altLang="en-GB" sz="1200" dirty="0">
                <a:solidFill>
                  <a:schemeClr val="bg1">
                    <a:lumMod val="85000"/>
                  </a:schemeClr>
                </a:solidFill>
              </a:rPr>
              <a:t> </a:t>
            </a:r>
            <a:r>
              <a:rPr lang="en-US" altLang="en-GB" sz="1200" dirty="0" err="1">
                <a:solidFill>
                  <a:schemeClr val="bg1">
                    <a:lumMod val="85000"/>
                  </a:schemeClr>
                </a:solidFill>
              </a:rPr>
              <a:t>kebutuhan</a:t>
            </a:r>
            <a:r>
              <a:rPr lang="en-US" altLang="en-GB" sz="1200" dirty="0">
                <a:solidFill>
                  <a:schemeClr val="bg1">
                    <a:lumMod val="85000"/>
                  </a:schemeClr>
                </a:solidFill>
              </a:rPr>
              <a:t>.</a:t>
            </a:r>
            <a:br>
              <a:rPr lang="en-US" altLang="en-GB" sz="1200" dirty="0">
                <a:solidFill>
                  <a:schemeClr val="bg1">
                    <a:lumMod val="85000"/>
                  </a:schemeClr>
                </a:solidFill>
              </a:rPr>
            </a:br>
            <a:endParaRPr lang="en-US" altLang="en-GB" sz="1200" dirty="0">
              <a:solidFill>
                <a:schemeClr val="bg1">
                  <a:lumMod val="8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1200"/>
              <a:t>                                                                              </a:t>
            </a:r>
            <a:br>
              <a:rPr lang="en-US" altLang="en-GB" sz="1200"/>
            </a:br>
            <a:br>
              <a:rPr lang="en-US" altLang="en-GB" sz="1200"/>
            </a:br>
            <a:r>
              <a:rPr lang="en-US" altLang="en-GB" sz="1200"/>
              <a:t>                                                                      Tampilan Menu Login Admin</a:t>
            </a:r>
          </a:p>
        </p:txBody>
      </p:sp>
      <p:pic>
        <p:nvPicPr>
          <p:cNvPr id="33" name="Picture 33"/>
          <p:cNvPicPr>
            <a:picLocks noChangeAspect="1"/>
          </p:cNvPicPr>
          <p:nvPr/>
        </p:nvPicPr>
        <p:blipFill>
          <a:blip r:embed="rId3"/>
          <a:stretch>
            <a:fillRect/>
          </a:stretch>
        </p:blipFill>
        <p:spPr>
          <a:xfrm>
            <a:off x="1520825" y="855345"/>
            <a:ext cx="6102350" cy="34328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865475" y="195470"/>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Disusun Oleh : </a:t>
            </a:r>
            <a:br>
              <a:rPr lang="en-GB" sz="1400"/>
            </a:br>
            <a:br>
              <a:rPr lang="en-GB"/>
            </a:br>
            <a:r>
              <a:rPr lang="en-GB" sz="1200"/>
              <a:t>1. Christian Fernando Sagian 3312111017</a:t>
            </a:r>
            <a:br>
              <a:rPr lang="en-GB" sz="1200"/>
            </a:br>
            <a:br>
              <a:rPr lang="en-GB" sz="1200"/>
            </a:br>
            <a:endParaRPr lang="en-GB" sz="1200"/>
          </a:p>
        </p:txBody>
      </p:sp>
      <p:sp>
        <p:nvSpPr>
          <p:cNvPr id="171" name="Google Shape;171;p39"/>
          <p:cNvSpPr txBox="1">
            <a:spLocks noGrp="1"/>
          </p:cNvSpPr>
          <p:nvPr>
            <p:ph type="body" idx="1"/>
          </p:nvPr>
        </p:nvSpPr>
        <p:spPr>
          <a:xfrm>
            <a:off x="1547495" y="1894205"/>
            <a:ext cx="5981700" cy="17564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ctr" rtl="0">
              <a:lnSpc>
                <a:spcPct val="115000"/>
              </a:lnSpc>
              <a:spcBef>
                <a:spcPts val="0"/>
              </a:spcBef>
              <a:spcAft>
                <a:spcPts val="1600"/>
              </a:spcAft>
              <a:buNone/>
            </a:pPr>
            <a:r>
              <a:rPr lang="en-US">
                <a:solidFill>
                  <a:schemeClr val="accent2"/>
                </a:solidFill>
                <a:latin typeface="Montserrat ExtraBold"/>
                <a:ea typeface="Montserrat ExtraBold"/>
                <a:cs typeface="Montserrat ExtraBold"/>
                <a:sym typeface="Montserrat ExtraBold"/>
              </a:rPr>
              <a:t>PROGRAM DIPLOMA III TEKNIK INFORMATIKA</a:t>
            </a:r>
          </a:p>
          <a:p>
            <a:pPr marL="0" lvl="0" indent="0" algn="ctr" rtl="0">
              <a:lnSpc>
                <a:spcPct val="115000"/>
              </a:lnSpc>
              <a:spcBef>
                <a:spcPts val="0"/>
              </a:spcBef>
              <a:spcAft>
                <a:spcPts val="1600"/>
              </a:spcAft>
              <a:buNone/>
            </a:pPr>
            <a:r>
              <a:rPr lang="en-US">
                <a:solidFill>
                  <a:schemeClr val="accent2"/>
                </a:solidFill>
                <a:latin typeface="Montserrat ExtraBold"/>
                <a:ea typeface="Montserrat ExtraBold"/>
                <a:cs typeface="Montserrat ExtraBold"/>
                <a:sym typeface="Montserrat ExtraBold"/>
              </a:rPr>
              <a:t>UNIVERSITAS POLITEKNIK NEGERI BATAM</a:t>
            </a:r>
          </a:p>
          <a:p>
            <a:pPr marL="0" lvl="0" indent="0" algn="ctr" rtl="0">
              <a:lnSpc>
                <a:spcPct val="115000"/>
              </a:lnSpc>
              <a:spcBef>
                <a:spcPts val="0"/>
              </a:spcBef>
              <a:spcAft>
                <a:spcPts val="1600"/>
              </a:spcAft>
              <a:buNone/>
            </a:pPr>
            <a:r>
              <a:rPr lang="en-US">
                <a:solidFill>
                  <a:schemeClr val="accent2"/>
                </a:solidFill>
                <a:latin typeface="Montserrat ExtraBold"/>
                <a:ea typeface="Montserrat ExtraBold"/>
                <a:cs typeface="Montserrat ExtraBold"/>
                <a:sym typeface="Montserrat ExtraBold"/>
              </a:rPr>
              <a:t>2022 </a:t>
            </a:r>
          </a:p>
          <a:p>
            <a:pPr marL="0" lvl="0" indent="0" algn="l" rtl="0">
              <a:spcBef>
                <a:spcPts val="0"/>
              </a:spcBef>
              <a:spcAft>
                <a:spcPts val="1600"/>
              </a:spcAft>
              <a:buNone/>
            </a:pPr>
            <a:endParaRPr lang="en-US">
              <a:solidFill>
                <a:schemeClr val="accent2"/>
              </a:solidFill>
              <a:latin typeface="Montserrat ExtraBold"/>
              <a:ea typeface="Montserrat ExtraBold"/>
              <a:cs typeface="Montserrat ExtraBold"/>
              <a:sym typeface="Montserrat ExtraBold"/>
            </a:endParaRPr>
          </a:p>
        </p:txBody>
      </p:sp>
      <p:sp>
        <p:nvSpPr>
          <p:cNvPr id="173" name="Google Shape;173;p39"/>
          <p:cNvSpPr txBox="1"/>
          <p:nvPr/>
        </p:nvSpPr>
        <p:spPr>
          <a:xfrm>
            <a:off x="323820" y="437181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lang="en-US" sz="1150">
              <a:solidFill>
                <a:schemeClr val="accent2"/>
              </a:solidFill>
              <a:latin typeface="Montserrat ExtraBold"/>
              <a:ea typeface="Montserrat ExtraBold"/>
              <a:cs typeface="Montserrat ExtraBold"/>
              <a:sym typeface="Montserrat ExtraBold"/>
            </a:endParaRPr>
          </a:p>
        </p:txBody>
      </p:sp>
      <p:pic>
        <p:nvPicPr>
          <p:cNvPr id="2" name="Picture 1" descr="1"/>
          <p:cNvPicPr>
            <a:picLocks noChangeAspect="1"/>
          </p:cNvPicPr>
          <p:nvPr/>
        </p:nvPicPr>
        <p:blipFill>
          <a:blip r:embed="rId3"/>
          <a:stretch>
            <a:fillRect/>
          </a:stretch>
        </p:blipFill>
        <p:spPr>
          <a:xfrm>
            <a:off x="2985135" y="3430270"/>
            <a:ext cx="3070225" cy="15640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1200"/>
              <a:t>                                                                              </a:t>
            </a:r>
            <a:br>
              <a:rPr lang="en-US" altLang="en-GB" sz="1200"/>
            </a:br>
            <a:br>
              <a:rPr lang="en-US" altLang="en-GB" sz="1200"/>
            </a:br>
            <a:r>
              <a:rPr lang="en-US" altLang="en-GB" sz="1200"/>
              <a:t>                                                                      Tampilan Dashboard Admin</a:t>
            </a:r>
          </a:p>
        </p:txBody>
      </p:sp>
      <p:pic>
        <p:nvPicPr>
          <p:cNvPr id="34"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825" y="855345"/>
            <a:ext cx="6102350" cy="34328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1200"/>
              <a:t>                                                                              </a:t>
            </a:r>
            <a:br>
              <a:rPr lang="en-US" altLang="en-GB" sz="1200"/>
            </a:br>
            <a:br>
              <a:rPr lang="en-US" altLang="en-GB" sz="1200"/>
            </a:br>
            <a:r>
              <a:rPr lang="en-US" altLang="en-GB" sz="1200"/>
              <a:t>                                                                      Tampilan Sidebar Admin beserta Hak Aksesnya</a:t>
            </a:r>
          </a:p>
        </p:txBody>
      </p:sp>
      <p:pic>
        <p:nvPicPr>
          <p:cNvPr id="35"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825" y="855345"/>
            <a:ext cx="6102350" cy="34328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1200"/>
              <a:t>                                                                              </a:t>
            </a:r>
            <a:br>
              <a:rPr lang="en-US" altLang="en-GB" sz="1200"/>
            </a:br>
            <a:br>
              <a:rPr lang="en-US" altLang="en-GB" sz="1200"/>
            </a:br>
            <a:r>
              <a:rPr lang="en-US" altLang="en-GB" sz="1200"/>
              <a:t>                                                                    Hak user Admin CRUD pada menu Mahasiswa</a:t>
            </a:r>
          </a:p>
        </p:txBody>
      </p:sp>
      <p:pic>
        <p:nvPicPr>
          <p:cNvPr id="3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825" y="855345"/>
            <a:ext cx="6102350" cy="34328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1200">
                <a:sym typeface="+mn-ea"/>
              </a:rPr>
              <a:t>                                                                Hak user Admin CRUD pada menu Dana DAP</a:t>
            </a:r>
            <a:br>
              <a:rPr lang="en-US" altLang="en-GB" sz="1200">
                <a:sym typeface="+mn-ea"/>
              </a:rPr>
            </a:br>
            <a:br>
              <a:rPr lang="en-US" altLang="en-GB" sz="1200"/>
            </a:br>
            <a:r>
              <a:rPr lang="en-US" altLang="en-GB" sz="1200"/>
              <a:t>                                                                </a:t>
            </a:r>
            <a:r>
              <a:rPr lang="en-US" altLang="en-GB" sz="1200">
                <a:sym typeface="+mn-ea"/>
              </a:rPr>
              <a:t>Untuk lebih datailnya akan di Presentasikan. </a:t>
            </a:r>
            <a:r>
              <a:rPr lang="en-US" altLang="en-GB" sz="1200"/>
              <a:t>                                            </a:t>
            </a:r>
          </a:p>
        </p:txBody>
      </p:sp>
      <p:pic>
        <p:nvPicPr>
          <p:cNvPr id="40"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825" y="855345"/>
            <a:ext cx="6102350" cy="34328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altLang="en-GB" sz="1200"/>
            </a:br>
            <a:r>
              <a:rPr lang="en-US" altLang="en-GB" sz="1200"/>
              <a:t>                                                                              Tampilan Login Dosen</a:t>
            </a:r>
          </a:p>
        </p:txBody>
      </p:sp>
      <p:pic>
        <p:nvPicPr>
          <p:cNvPr id="36" name="Picture 36"/>
          <p:cNvPicPr>
            <a:picLocks noChangeAspect="1"/>
          </p:cNvPicPr>
          <p:nvPr/>
        </p:nvPicPr>
        <p:blipFill>
          <a:blip r:embed="rId3"/>
          <a:stretch>
            <a:fillRect/>
          </a:stretch>
        </p:blipFill>
        <p:spPr>
          <a:xfrm>
            <a:off x="1520825" y="855345"/>
            <a:ext cx="6102350" cy="34328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altLang="en-GB" sz="1200"/>
            </a:br>
            <a:r>
              <a:rPr lang="en-US" altLang="en-GB" sz="1200"/>
              <a:t>                                                                              Tampilan Login Dosen</a:t>
            </a:r>
          </a:p>
        </p:txBody>
      </p:sp>
      <p:pic>
        <p:nvPicPr>
          <p:cNvPr id="36" name="Picture 36"/>
          <p:cNvPicPr>
            <a:picLocks noChangeAspect="1"/>
          </p:cNvPicPr>
          <p:nvPr/>
        </p:nvPicPr>
        <p:blipFill>
          <a:blip r:embed="rId3"/>
          <a:stretch>
            <a:fillRect/>
          </a:stretch>
        </p:blipFill>
        <p:spPr>
          <a:xfrm>
            <a:off x="1520825" y="855345"/>
            <a:ext cx="6102350" cy="34328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altLang="en-GB" sz="1200"/>
            </a:br>
            <a:r>
              <a:rPr lang="en-US" altLang="en-GB" sz="1200"/>
              <a:t>                                                                              Tampilan Dashboard Dosen</a:t>
            </a:r>
          </a:p>
        </p:txBody>
      </p:sp>
      <p:pic>
        <p:nvPicPr>
          <p:cNvPr id="37"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825" y="855345"/>
            <a:ext cx="6102350" cy="34328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altLang="en-GB" sz="1200"/>
            </a:br>
            <a:r>
              <a:rPr lang="en-US" altLang="en-GB" sz="1200"/>
              <a:t>                                                                    Hak user Dosen pada menu Mahasiswa</a:t>
            </a:r>
          </a:p>
        </p:txBody>
      </p:sp>
      <p:pic>
        <p:nvPicPr>
          <p:cNvPr id="38"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825" y="855345"/>
            <a:ext cx="6102350" cy="34328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1200"/>
              <a:t>                           Hak user Dosen  pada menu Dana DAP tidak bisa menghapus seperti user Admin</a:t>
            </a:r>
            <a:br>
              <a:rPr lang="en-US" altLang="en-GB" sz="1200"/>
            </a:br>
            <a:br>
              <a:rPr lang="en-US" altLang="en-GB" sz="1200"/>
            </a:br>
            <a:r>
              <a:rPr lang="en-US" altLang="en-GB" sz="1200"/>
              <a:t>                                                            Untuk lebih datailnya akan di Presentasikan.</a:t>
            </a:r>
          </a:p>
        </p:txBody>
      </p:sp>
      <p:pic>
        <p:nvPicPr>
          <p:cNvPr id="41"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825" y="855345"/>
            <a:ext cx="6102350" cy="34328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altLang="en-GB" sz="1200"/>
            </a:br>
            <a:r>
              <a:rPr lang="en-US" altLang="en-GB" sz="1200"/>
              <a:t>                                                                    Tampilan Login Mahasiswa</a:t>
            </a:r>
          </a:p>
        </p:txBody>
      </p:sp>
      <p:pic>
        <p:nvPicPr>
          <p:cNvPr id="42" name="Picture 42"/>
          <p:cNvPicPr>
            <a:picLocks noChangeAspect="1"/>
          </p:cNvPicPr>
          <p:nvPr/>
        </p:nvPicPr>
        <p:blipFill>
          <a:blip r:embed="rId3"/>
          <a:stretch>
            <a:fillRect/>
          </a:stretch>
        </p:blipFill>
        <p:spPr>
          <a:xfrm>
            <a:off x="1520825" y="855345"/>
            <a:ext cx="6102350" cy="34328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 y="1905"/>
            <a:ext cx="9384030" cy="52722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bg1">
                    <a:lumMod val="85000"/>
                  </a:schemeClr>
                </a:solidFill>
              </a:rPr>
              <a:t>1.	</a:t>
            </a:r>
            <a:r>
              <a:rPr lang="en-GB" sz="1200" dirty="0" err="1">
                <a:solidFill>
                  <a:schemeClr val="bg1">
                    <a:lumMod val="85000"/>
                  </a:schemeClr>
                </a:solidFill>
              </a:rPr>
              <a:t>Pendahuluan</a:t>
            </a: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Saat</a:t>
            </a:r>
            <a:r>
              <a:rPr lang="en-GB" sz="1200" dirty="0">
                <a:solidFill>
                  <a:schemeClr val="bg1">
                    <a:lumMod val="85000"/>
                  </a:schemeClr>
                </a:solidFill>
              </a:rPr>
              <a:t> </a:t>
            </a:r>
            <a:r>
              <a:rPr lang="en-GB" sz="1200" dirty="0" err="1">
                <a:solidFill>
                  <a:schemeClr val="bg1">
                    <a:lumMod val="85000"/>
                  </a:schemeClr>
                </a:solidFill>
              </a:rPr>
              <a:t>ini</a:t>
            </a:r>
            <a:r>
              <a:rPr lang="en-GB" sz="1200" dirty="0">
                <a:solidFill>
                  <a:schemeClr val="bg1">
                    <a:lumMod val="85000"/>
                  </a:schemeClr>
                </a:solidFill>
              </a:rPr>
              <a:t> </a:t>
            </a:r>
            <a:r>
              <a:rPr lang="en-GB" sz="1200" dirty="0" err="1">
                <a:solidFill>
                  <a:schemeClr val="bg1">
                    <a:lumMod val="85000"/>
                  </a:schemeClr>
                </a:solidFill>
              </a:rPr>
              <a:t>perkembangan</a:t>
            </a:r>
            <a:r>
              <a:rPr lang="en-GB" sz="1200" dirty="0">
                <a:solidFill>
                  <a:schemeClr val="bg1">
                    <a:lumMod val="85000"/>
                  </a:schemeClr>
                </a:solidFill>
              </a:rPr>
              <a:t> </a:t>
            </a:r>
            <a:r>
              <a:rPr lang="en-GB" sz="1200" dirty="0" err="1">
                <a:solidFill>
                  <a:schemeClr val="bg1">
                    <a:lumMod val="85000"/>
                  </a:schemeClr>
                </a:solidFill>
              </a:rPr>
              <a:t>aplikasi</a:t>
            </a:r>
            <a:r>
              <a:rPr lang="en-GB" sz="1200" dirty="0">
                <a:solidFill>
                  <a:schemeClr val="bg1">
                    <a:lumMod val="85000"/>
                  </a:schemeClr>
                </a:solidFill>
              </a:rPr>
              <a:t> </a:t>
            </a:r>
            <a:r>
              <a:rPr lang="en-GB" sz="1200" dirty="0" err="1">
                <a:solidFill>
                  <a:schemeClr val="bg1">
                    <a:lumMod val="85000"/>
                  </a:schemeClr>
                </a:solidFill>
              </a:rPr>
              <a:t>semakin</a:t>
            </a:r>
            <a:r>
              <a:rPr lang="en-GB" sz="1200" dirty="0">
                <a:solidFill>
                  <a:schemeClr val="bg1">
                    <a:lumMod val="85000"/>
                  </a:schemeClr>
                </a:solidFill>
              </a:rPr>
              <a:t> </a:t>
            </a:r>
            <a:r>
              <a:rPr lang="en-GB" sz="1200" dirty="0" err="1">
                <a:solidFill>
                  <a:schemeClr val="bg1">
                    <a:lumMod val="85000"/>
                  </a:schemeClr>
                </a:solidFill>
              </a:rPr>
              <a:t>menunjang</a:t>
            </a:r>
            <a:r>
              <a:rPr lang="en-GB" sz="1200" dirty="0">
                <a:solidFill>
                  <a:schemeClr val="bg1">
                    <a:lumMod val="85000"/>
                  </a:schemeClr>
                </a:solidFill>
              </a:rPr>
              <a:t> proses </a:t>
            </a:r>
            <a:r>
              <a:rPr lang="en-GB" sz="1200" dirty="0" err="1">
                <a:solidFill>
                  <a:schemeClr val="bg1">
                    <a:lumMod val="85000"/>
                  </a:schemeClr>
                </a:solidFill>
              </a:rPr>
              <a:t>bisnis</a:t>
            </a:r>
            <a:r>
              <a:rPr lang="en-GB" sz="1200" dirty="0">
                <a:solidFill>
                  <a:schemeClr val="bg1">
                    <a:lumMod val="85000"/>
                  </a:schemeClr>
                </a:solidFill>
              </a:rPr>
              <a:t> </a:t>
            </a:r>
            <a:r>
              <a:rPr lang="en-GB" sz="1200" dirty="0" err="1">
                <a:solidFill>
                  <a:schemeClr val="bg1">
                    <a:lumMod val="85000"/>
                  </a:schemeClr>
                </a:solidFill>
              </a:rPr>
              <a:t>perusahaan</a:t>
            </a:r>
            <a:r>
              <a:rPr lang="en-GB" sz="1200" dirty="0">
                <a:solidFill>
                  <a:schemeClr val="bg1">
                    <a:lumMod val="85000"/>
                  </a:schemeClr>
                </a:solidFill>
              </a:rPr>
              <a:t>, </a:t>
            </a:r>
            <a:r>
              <a:rPr lang="en-GB" sz="1200" dirty="0" err="1">
                <a:solidFill>
                  <a:schemeClr val="bg1">
                    <a:lumMod val="85000"/>
                  </a:schemeClr>
                </a:solidFill>
              </a:rPr>
              <a:t>organisasi</a:t>
            </a:r>
            <a:r>
              <a:rPr lang="en-GB" sz="1200" dirty="0">
                <a:solidFill>
                  <a:schemeClr val="bg1">
                    <a:lumMod val="85000"/>
                  </a:schemeClr>
                </a:solidFill>
              </a:rPr>
              <a:t> </a:t>
            </a:r>
            <a:r>
              <a:rPr lang="en-GB" sz="1200" dirty="0" err="1">
                <a:solidFill>
                  <a:schemeClr val="bg1">
                    <a:lumMod val="85000"/>
                  </a:schemeClr>
                </a:solidFill>
              </a:rPr>
              <a:t>maupun</a:t>
            </a:r>
            <a:r>
              <a:rPr lang="en-GB" sz="1200" dirty="0">
                <a:solidFill>
                  <a:schemeClr val="bg1">
                    <a:lumMod val="85000"/>
                  </a:schemeClr>
                </a:solidFill>
              </a:rPr>
              <a:t> </a:t>
            </a:r>
            <a:r>
              <a:rPr lang="en-GB" sz="1200" dirty="0" err="1">
                <a:solidFill>
                  <a:schemeClr val="bg1">
                    <a:lumMod val="85000"/>
                  </a:schemeClr>
                </a:solidFill>
              </a:rPr>
              <a:t>lembaga</a:t>
            </a:r>
            <a:r>
              <a:rPr lang="en-GB" sz="1200" dirty="0">
                <a:solidFill>
                  <a:schemeClr val="bg1">
                    <a:lumMod val="85000"/>
                  </a:schemeClr>
                </a:solidFill>
              </a:rPr>
              <a:t>. </a:t>
            </a:r>
            <a:br>
              <a:rPr lang="en-GB" sz="1200" dirty="0">
                <a:solidFill>
                  <a:schemeClr val="bg1">
                    <a:lumMod val="85000"/>
                  </a:schemeClr>
                </a:solidFill>
              </a:rPr>
            </a:br>
            <a:r>
              <a:rPr lang="en-GB" sz="1200" dirty="0" err="1">
                <a:solidFill>
                  <a:schemeClr val="bg1">
                    <a:lumMod val="85000"/>
                  </a:schemeClr>
                </a:solidFill>
              </a:rPr>
              <a:t>Tak</a:t>
            </a:r>
            <a:r>
              <a:rPr lang="en-GB" sz="1200" dirty="0">
                <a:solidFill>
                  <a:schemeClr val="bg1">
                    <a:lumMod val="85000"/>
                  </a:schemeClr>
                </a:solidFill>
              </a:rPr>
              <a:t> </a:t>
            </a:r>
            <a:r>
              <a:rPr lang="en-GB" sz="1200" dirty="0" err="1">
                <a:solidFill>
                  <a:schemeClr val="bg1">
                    <a:lumMod val="85000"/>
                  </a:schemeClr>
                </a:solidFill>
              </a:rPr>
              <a:t>dapat</a:t>
            </a:r>
            <a:r>
              <a:rPr lang="en-GB" sz="1200" dirty="0">
                <a:solidFill>
                  <a:schemeClr val="bg1">
                    <a:lumMod val="85000"/>
                  </a:schemeClr>
                </a:solidFill>
              </a:rPr>
              <a:t> </a:t>
            </a:r>
            <a:r>
              <a:rPr lang="en-GB" sz="1200" dirty="0" err="1">
                <a:solidFill>
                  <a:schemeClr val="bg1">
                    <a:lumMod val="85000"/>
                  </a:schemeClr>
                </a:solidFill>
              </a:rPr>
              <a:t>dipungkiri</a:t>
            </a:r>
            <a:r>
              <a:rPr lang="en-GB" sz="1200" dirty="0">
                <a:solidFill>
                  <a:schemeClr val="bg1">
                    <a:lumMod val="85000"/>
                  </a:schemeClr>
                </a:solidFill>
              </a:rPr>
              <a:t> </a:t>
            </a:r>
            <a:r>
              <a:rPr lang="en-GB" sz="1200" dirty="0" err="1">
                <a:solidFill>
                  <a:schemeClr val="bg1">
                    <a:lumMod val="85000"/>
                  </a:schemeClr>
                </a:solidFill>
              </a:rPr>
              <a:t>hal</a:t>
            </a:r>
            <a:r>
              <a:rPr lang="en-GB" sz="1200" dirty="0">
                <a:solidFill>
                  <a:schemeClr val="bg1">
                    <a:lumMod val="85000"/>
                  </a:schemeClr>
                </a:solidFill>
              </a:rPr>
              <a:t> </a:t>
            </a:r>
            <a:r>
              <a:rPr lang="en-GB" sz="1200" dirty="0" err="1">
                <a:solidFill>
                  <a:schemeClr val="bg1">
                    <a:lumMod val="85000"/>
                  </a:schemeClr>
                </a:solidFill>
              </a:rPr>
              <a:t>ini</a:t>
            </a:r>
            <a:r>
              <a:rPr lang="en-GB" sz="1200" dirty="0">
                <a:solidFill>
                  <a:schemeClr val="bg1">
                    <a:lumMod val="85000"/>
                  </a:schemeClr>
                </a:solidFill>
              </a:rPr>
              <a:t> </a:t>
            </a:r>
            <a:r>
              <a:rPr lang="en-GB" sz="1200" dirty="0" err="1">
                <a:solidFill>
                  <a:schemeClr val="bg1">
                    <a:lumMod val="85000"/>
                  </a:schemeClr>
                </a:solidFill>
              </a:rPr>
              <a:t>berhubungan</a:t>
            </a:r>
            <a:r>
              <a:rPr lang="en-GB" sz="1200" dirty="0">
                <a:solidFill>
                  <a:schemeClr val="bg1">
                    <a:lumMod val="85000"/>
                  </a:schemeClr>
                </a:solidFill>
              </a:rPr>
              <a:t> </a:t>
            </a:r>
            <a:r>
              <a:rPr lang="en-GB" sz="1200" dirty="0" err="1">
                <a:solidFill>
                  <a:schemeClr val="bg1">
                    <a:lumMod val="85000"/>
                  </a:schemeClr>
                </a:solidFill>
              </a:rPr>
              <a:t>erat</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kemampuan</a:t>
            </a:r>
            <a:r>
              <a:rPr lang="en-GB" sz="1200" dirty="0">
                <a:solidFill>
                  <a:schemeClr val="bg1">
                    <a:lumMod val="85000"/>
                  </a:schemeClr>
                </a:solidFill>
              </a:rPr>
              <a:t> </a:t>
            </a:r>
            <a:r>
              <a:rPr lang="en-GB" sz="1200" dirty="0" err="1">
                <a:solidFill>
                  <a:schemeClr val="bg1">
                    <a:lumMod val="85000"/>
                  </a:schemeClr>
                </a:solidFill>
              </a:rPr>
              <a:t>komputer</a:t>
            </a:r>
            <a:r>
              <a:rPr lang="en-GB" sz="1200" dirty="0">
                <a:solidFill>
                  <a:schemeClr val="bg1">
                    <a:lumMod val="85000"/>
                  </a:schemeClr>
                </a:solidFill>
              </a:rPr>
              <a:t> yang </a:t>
            </a:r>
            <a:r>
              <a:rPr lang="en-GB" sz="1200" dirty="0" err="1">
                <a:solidFill>
                  <a:schemeClr val="bg1">
                    <a:lumMod val="85000"/>
                  </a:schemeClr>
                </a:solidFill>
              </a:rPr>
              <a:t>semakin</a:t>
            </a:r>
            <a:r>
              <a:rPr lang="en-GB" sz="1200" dirty="0">
                <a:solidFill>
                  <a:schemeClr val="bg1">
                    <a:lumMod val="85000"/>
                  </a:schemeClr>
                </a:solidFill>
              </a:rPr>
              <a:t> </a:t>
            </a:r>
            <a:r>
              <a:rPr lang="en-GB" sz="1200" dirty="0" err="1">
                <a:solidFill>
                  <a:schemeClr val="bg1">
                    <a:lumMod val="85000"/>
                  </a:schemeClr>
                </a:solidFill>
              </a:rPr>
              <a:t>berkembang</a:t>
            </a:r>
            <a:r>
              <a:rPr lang="en-GB" sz="1200" dirty="0">
                <a:solidFill>
                  <a:schemeClr val="bg1">
                    <a:lumMod val="85000"/>
                  </a:schemeClr>
                </a:solidFill>
              </a:rPr>
              <a:t>. </a:t>
            </a:r>
            <a:r>
              <a:rPr lang="en-GB" sz="1200" dirty="0" err="1">
                <a:solidFill>
                  <a:schemeClr val="bg1">
                    <a:lumMod val="85000"/>
                  </a:schemeClr>
                </a:solidFill>
              </a:rPr>
              <a:t>Komputer</a:t>
            </a:r>
            <a:r>
              <a:rPr lang="en-GB" sz="1200" dirty="0">
                <a:solidFill>
                  <a:schemeClr val="bg1">
                    <a:lumMod val="85000"/>
                  </a:schemeClr>
                </a:solidFill>
              </a:rPr>
              <a:t> </a:t>
            </a:r>
            <a:r>
              <a:rPr lang="en-GB" sz="1200" dirty="0" err="1">
                <a:solidFill>
                  <a:schemeClr val="bg1">
                    <a:lumMod val="85000"/>
                  </a:schemeClr>
                </a:solidFill>
              </a:rPr>
              <a:t>bukan</a:t>
            </a:r>
            <a:r>
              <a:rPr lang="en-GB" sz="1200" dirty="0">
                <a:solidFill>
                  <a:schemeClr val="bg1">
                    <a:lumMod val="85000"/>
                  </a:schemeClr>
                </a:solidFill>
              </a:rPr>
              <a:t> </a:t>
            </a:r>
            <a:r>
              <a:rPr lang="en-GB" sz="1200" dirty="0" err="1">
                <a:solidFill>
                  <a:schemeClr val="bg1">
                    <a:lumMod val="85000"/>
                  </a:schemeClr>
                </a:solidFill>
              </a:rPr>
              <a:t>lagi</a:t>
            </a:r>
            <a:r>
              <a:rPr lang="en-GB" sz="1200" dirty="0">
                <a:solidFill>
                  <a:schemeClr val="bg1">
                    <a:lumMod val="85000"/>
                  </a:schemeClr>
                </a:solidFill>
              </a:rPr>
              <a:t> </a:t>
            </a:r>
            <a:r>
              <a:rPr lang="en-GB" sz="1200" dirty="0" err="1">
                <a:solidFill>
                  <a:schemeClr val="bg1">
                    <a:lumMod val="85000"/>
                  </a:schemeClr>
                </a:solidFill>
              </a:rPr>
              <a:t>barang</a:t>
            </a:r>
            <a:r>
              <a:rPr lang="en-GB" sz="1200" dirty="0">
                <a:solidFill>
                  <a:schemeClr val="bg1">
                    <a:lumMod val="85000"/>
                  </a:schemeClr>
                </a:solidFill>
              </a:rPr>
              <a:t> </a:t>
            </a:r>
            <a:r>
              <a:rPr lang="en-GB" sz="1200" dirty="0" err="1">
                <a:solidFill>
                  <a:schemeClr val="bg1">
                    <a:lumMod val="85000"/>
                  </a:schemeClr>
                </a:solidFill>
              </a:rPr>
              <a:t>mewah</a:t>
            </a:r>
            <a:r>
              <a:rPr lang="en-GB" sz="1200" dirty="0">
                <a:solidFill>
                  <a:schemeClr val="bg1">
                    <a:lumMod val="85000"/>
                  </a:schemeClr>
                </a:solidFill>
              </a:rPr>
              <a:t> </a:t>
            </a:r>
            <a:r>
              <a:rPr lang="en-GB" sz="1200" dirty="0" err="1">
                <a:solidFill>
                  <a:schemeClr val="bg1">
                    <a:lumMod val="85000"/>
                  </a:schemeClr>
                </a:solidFill>
              </a:rPr>
              <a:t>namun</a:t>
            </a:r>
            <a:r>
              <a:rPr lang="en-GB" sz="1200" dirty="0">
                <a:solidFill>
                  <a:schemeClr val="bg1">
                    <a:lumMod val="85000"/>
                  </a:schemeClr>
                </a:solidFill>
              </a:rPr>
              <a:t> </a:t>
            </a:r>
            <a:r>
              <a:rPr lang="en-GB" sz="1200" dirty="0" err="1">
                <a:solidFill>
                  <a:schemeClr val="bg1">
                    <a:lumMod val="85000"/>
                  </a:schemeClr>
                </a:solidFill>
              </a:rPr>
              <a:t>sudah</a:t>
            </a:r>
            <a:r>
              <a:rPr lang="en-GB" sz="1200" dirty="0">
                <a:solidFill>
                  <a:schemeClr val="bg1">
                    <a:lumMod val="85000"/>
                  </a:schemeClr>
                </a:solidFill>
              </a:rPr>
              <a:t> </a:t>
            </a:r>
            <a:r>
              <a:rPr lang="en-GB" sz="1200" dirty="0" err="1">
                <a:solidFill>
                  <a:schemeClr val="bg1">
                    <a:lumMod val="85000"/>
                  </a:schemeClr>
                </a:solidFill>
              </a:rPr>
              <a:t>menjadi</a:t>
            </a:r>
            <a:r>
              <a:rPr lang="en-GB" sz="1200" dirty="0">
                <a:solidFill>
                  <a:schemeClr val="bg1">
                    <a:lumMod val="85000"/>
                  </a:schemeClr>
                </a:solidFill>
              </a:rPr>
              <a:t> </a:t>
            </a:r>
            <a:r>
              <a:rPr lang="en-GB" sz="1200" dirty="0" err="1">
                <a:solidFill>
                  <a:schemeClr val="bg1">
                    <a:lumMod val="85000"/>
                  </a:schemeClr>
                </a:solidFill>
              </a:rPr>
              <a:t>kebutuhan</a:t>
            </a:r>
            <a:r>
              <a:rPr lang="en-GB" sz="1200" dirty="0">
                <a:solidFill>
                  <a:schemeClr val="bg1">
                    <a:lumMod val="85000"/>
                  </a:schemeClr>
                </a:solidFill>
              </a:rPr>
              <a:t> primer yang </a:t>
            </a:r>
            <a:r>
              <a:rPr lang="en-GB" sz="1200" dirty="0" err="1">
                <a:solidFill>
                  <a:schemeClr val="bg1">
                    <a:lumMod val="85000"/>
                  </a:schemeClr>
                </a:solidFill>
              </a:rPr>
              <a:t>harus</a:t>
            </a:r>
            <a:r>
              <a:rPr lang="en-GB" sz="1200" dirty="0">
                <a:solidFill>
                  <a:schemeClr val="bg1">
                    <a:lumMod val="85000"/>
                  </a:schemeClr>
                </a:solidFill>
              </a:rPr>
              <a:t> </a:t>
            </a:r>
            <a:r>
              <a:rPr lang="en-GB" sz="1200" dirty="0" err="1">
                <a:solidFill>
                  <a:schemeClr val="bg1">
                    <a:lumMod val="85000"/>
                  </a:schemeClr>
                </a:solidFill>
              </a:rPr>
              <a:t>ada</a:t>
            </a:r>
            <a:r>
              <a:rPr lang="en-GB" sz="1200" dirty="0">
                <a:solidFill>
                  <a:schemeClr val="bg1">
                    <a:lumMod val="85000"/>
                  </a:schemeClr>
                </a:solidFill>
              </a:rPr>
              <a:t> di </a:t>
            </a:r>
            <a:r>
              <a:rPr lang="en-GB" sz="1200" dirty="0" err="1">
                <a:solidFill>
                  <a:schemeClr val="bg1">
                    <a:lumMod val="85000"/>
                  </a:schemeClr>
                </a:solidFill>
              </a:rPr>
              <a:t>setiap</a:t>
            </a:r>
            <a:r>
              <a:rPr lang="en-GB" sz="1200" dirty="0">
                <a:solidFill>
                  <a:schemeClr val="bg1">
                    <a:lumMod val="85000"/>
                  </a:schemeClr>
                </a:solidFill>
              </a:rPr>
              <a:t> </a:t>
            </a:r>
            <a:r>
              <a:rPr lang="en-GB" sz="1200" dirty="0" err="1">
                <a:solidFill>
                  <a:schemeClr val="bg1">
                    <a:lumMod val="85000"/>
                  </a:schemeClr>
                </a:solidFill>
              </a:rPr>
              <a:t>kantor</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menunjang</a:t>
            </a:r>
            <a:r>
              <a:rPr lang="en-GB" sz="1200" dirty="0">
                <a:solidFill>
                  <a:schemeClr val="bg1">
                    <a:lumMod val="85000"/>
                  </a:schemeClr>
                </a:solidFill>
              </a:rPr>
              <a:t> </a:t>
            </a:r>
            <a:r>
              <a:rPr lang="en-GB" sz="1200" dirty="0" err="1">
                <a:solidFill>
                  <a:schemeClr val="bg1">
                    <a:lumMod val="85000"/>
                  </a:schemeClr>
                </a:solidFill>
              </a:rPr>
              <a:t>kegiatan</a:t>
            </a:r>
            <a:r>
              <a:rPr lang="en-GB" sz="1200" dirty="0">
                <a:solidFill>
                  <a:schemeClr val="bg1">
                    <a:lumMod val="85000"/>
                  </a:schemeClr>
                </a:solidFill>
              </a:rPr>
              <a:t> </a:t>
            </a:r>
            <a:r>
              <a:rPr lang="en-GB" sz="1200" dirty="0" err="1">
                <a:solidFill>
                  <a:schemeClr val="bg1">
                    <a:lumMod val="85000"/>
                  </a:schemeClr>
                </a:solidFill>
              </a:rPr>
              <a:t>bisnisnya</a:t>
            </a:r>
            <a:r>
              <a:rPr lang="en-GB" sz="1200" dirty="0">
                <a:solidFill>
                  <a:schemeClr val="bg1">
                    <a:lumMod val="85000"/>
                  </a:schemeClr>
                </a:solidFill>
              </a:rPr>
              <a:t>. Perusahaan, </a:t>
            </a:r>
            <a:r>
              <a:rPr lang="en-GB" sz="1200" dirty="0" err="1">
                <a:solidFill>
                  <a:schemeClr val="bg1">
                    <a:lumMod val="85000"/>
                  </a:schemeClr>
                </a:solidFill>
              </a:rPr>
              <a:t>organisasi</a:t>
            </a:r>
            <a:r>
              <a:rPr lang="en-GB" sz="1200" dirty="0">
                <a:solidFill>
                  <a:schemeClr val="bg1">
                    <a:lumMod val="85000"/>
                  </a:schemeClr>
                </a:solidFill>
              </a:rPr>
              <a:t> dan </a:t>
            </a:r>
            <a:r>
              <a:rPr lang="en-GB" sz="1200" dirty="0" err="1">
                <a:solidFill>
                  <a:schemeClr val="bg1">
                    <a:lumMod val="85000"/>
                  </a:schemeClr>
                </a:solidFill>
              </a:rPr>
              <a:t>lembaga</a:t>
            </a:r>
            <a:r>
              <a:rPr lang="en-GB" sz="1200" dirty="0">
                <a:solidFill>
                  <a:schemeClr val="bg1">
                    <a:lumMod val="85000"/>
                  </a:schemeClr>
                </a:solidFill>
              </a:rPr>
              <a:t> </a:t>
            </a:r>
            <a:r>
              <a:rPr lang="en-GB" sz="1200" dirty="0" err="1">
                <a:solidFill>
                  <a:schemeClr val="bg1">
                    <a:lumMod val="85000"/>
                  </a:schemeClr>
                </a:solidFill>
              </a:rPr>
              <a:t>sudah</a:t>
            </a:r>
            <a:r>
              <a:rPr lang="en-GB" sz="1200" dirty="0">
                <a:solidFill>
                  <a:schemeClr val="bg1">
                    <a:lumMod val="85000"/>
                  </a:schemeClr>
                </a:solidFill>
              </a:rPr>
              <a:t> </a:t>
            </a:r>
            <a:r>
              <a:rPr lang="en-GB" sz="1200" dirty="0" err="1">
                <a:solidFill>
                  <a:schemeClr val="bg1">
                    <a:lumMod val="85000"/>
                  </a:schemeClr>
                </a:solidFill>
              </a:rPr>
              <a:t>banyak</a:t>
            </a:r>
            <a:r>
              <a:rPr lang="en-GB" sz="1200" dirty="0">
                <a:solidFill>
                  <a:schemeClr val="bg1">
                    <a:lumMod val="85000"/>
                  </a:schemeClr>
                </a:solidFill>
              </a:rPr>
              <a:t> yang </a:t>
            </a:r>
            <a:r>
              <a:rPr lang="en-GB" sz="1200" dirty="0" err="1">
                <a:solidFill>
                  <a:schemeClr val="bg1">
                    <a:lumMod val="85000"/>
                  </a:schemeClr>
                </a:solidFill>
              </a:rPr>
              <a:t>beralih</a:t>
            </a:r>
            <a:r>
              <a:rPr lang="en-GB" sz="1200" dirty="0">
                <a:solidFill>
                  <a:schemeClr val="bg1">
                    <a:lumMod val="85000"/>
                  </a:schemeClr>
                </a:solidFill>
              </a:rPr>
              <a:t> </a:t>
            </a:r>
            <a:r>
              <a:rPr lang="en-GB" sz="1200" dirty="0" err="1">
                <a:solidFill>
                  <a:schemeClr val="bg1">
                    <a:lumMod val="85000"/>
                  </a:schemeClr>
                </a:solidFill>
              </a:rPr>
              <a:t>dari</a:t>
            </a:r>
            <a:r>
              <a:rPr lang="en-GB" sz="1200" dirty="0">
                <a:solidFill>
                  <a:schemeClr val="bg1">
                    <a:lumMod val="85000"/>
                  </a:schemeClr>
                </a:solidFill>
              </a:rPr>
              <a:t> </a:t>
            </a:r>
            <a:r>
              <a:rPr lang="en-GB" sz="1200" dirty="0" err="1">
                <a:solidFill>
                  <a:schemeClr val="bg1">
                    <a:lumMod val="85000"/>
                  </a:schemeClr>
                </a:solidFill>
              </a:rPr>
              <a:t>sistem</a:t>
            </a:r>
            <a:r>
              <a:rPr lang="en-GB" sz="1200" dirty="0">
                <a:solidFill>
                  <a:schemeClr val="bg1">
                    <a:lumMod val="85000"/>
                  </a:schemeClr>
                </a:solidFill>
              </a:rPr>
              <a:t> manual </a:t>
            </a:r>
            <a:r>
              <a:rPr lang="en-GB" sz="1200" dirty="0" err="1">
                <a:solidFill>
                  <a:schemeClr val="bg1">
                    <a:lumMod val="85000"/>
                  </a:schemeClr>
                </a:solidFill>
              </a:rPr>
              <a:t>ke</a:t>
            </a:r>
            <a:r>
              <a:rPr lang="en-GB" sz="1200" dirty="0">
                <a:solidFill>
                  <a:schemeClr val="bg1">
                    <a:lumMod val="85000"/>
                  </a:schemeClr>
                </a:solidFill>
              </a:rPr>
              <a:t> </a:t>
            </a:r>
            <a:r>
              <a:rPr lang="en-GB" sz="1200" dirty="0" err="1">
                <a:solidFill>
                  <a:schemeClr val="bg1">
                    <a:lumMod val="85000"/>
                  </a:schemeClr>
                </a:solidFill>
              </a:rPr>
              <a:t>sistem</a:t>
            </a:r>
            <a:r>
              <a:rPr lang="en-GB" sz="1200" dirty="0">
                <a:solidFill>
                  <a:schemeClr val="bg1">
                    <a:lumMod val="85000"/>
                  </a:schemeClr>
                </a:solidFill>
              </a:rPr>
              <a:t> </a:t>
            </a:r>
            <a:r>
              <a:rPr lang="en-GB" sz="1200" dirty="0" err="1">
                <a:solidFill>
                  <a:schemeClr val="bg1">
                    <a:lumMod val="85000"/>
                  </a:schemeClr>
                </a:solidFill>
              </a:rPr>
              <a:t>komputerisasi</a:t>
            </a:r>
            <a:r>
              <a:rPr lang="en-GB" sz="1200" dirty="0">
                <a:solidFill>
                  <a:schemeClr val="bg1">
                    <a:lumMod val="85000"/>
                  </a:schemeClr>
                </a:solidFill>
              </a:rPr>
              <a:t>. </a:t>
            </a:r>
            <a:r>
              <a:rPr lang="en-GB" sz="1200" dirty="0" err="1">
                <a:solidFill>
                  <a:schemeClr val="bg1">
                    <a:lumMod val="85000"/>
                  </a:schemeClr>
                </a:solidFill>
              </a:rPr>
              <a:t>Perubahan</a:t>
            </a:r>
            <a:r>
              <a:rPr lang="en-GB" sz="1200" dirty="0">
                <a:solidFill>
                  <a:schemeClr val="bg1">
                    <a:lumMod val="85000"/>
                  </a:schemeClr>
                </a:solidFill>
              </a:rPr>
              <a:t> </a:t>
            </a:r>
            <a:r>
              <a:rPr lang="en-GB" sz="1200" dirty="0" err="1">
                <a:solidFill>
                  <a:schemeClr val="bg1">
                    <a:lumMod val="85000"/>
                  </a:schemeClr>
                </a:solidFill>
              </a:rPr>
              <a:t>ini</a:t>
            </a:r>
            <a:r>
              <a:rPr lang="en-GB" sz="1200" dirty="0">
                <a:solidFill>
                  <a:schemeClr val="bg1">
                    <a:lumMod val="85000"/>
                  </a:schemeClr>
                </a:solidFill>
              </a:rPr>
              <a:t> </a:t>
            </a:r>
            <a:r>
              <a:rPr lang="en-GB" sz="1200" dirty="0" err="1">
                <a:solidFill>
                  <a:schemeClr val="bg1">
                    <a:lumMod val="85000"/>
                  </a:schemeClr>
                </a:solidFill>
              </a:rPr>
              <a:t>dimaksudkan</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memperoeh</a:t>
            </a:r>
            <a:r>
              <a:rPr lang="en-GB" sz="1200" dirty="0">
                <a:solidFill>
                  <a:schemeClr val="bg1">
                    <a:lumMod val="85000"/>
                  </a:schemeClr>
                </a:solidFill>
              </a:rPr>
              <a:t> data yang </a:t>
            </a:r>
            <a:r>
              <a:rPr lang="en-GB" sz="1200" dirty="0" err="1">
                <a:solidFill>
                  <a:schemeClr val="bg1">
                    <a:lumMod val="85000"/>
                  </a:schemeClr>
                </a:solidFill>
              </a:rPr>
              <a:t>lebih</a:t>
            </a:r>
            <a:r>
              <a:rPr lang="en-GB" sz="1200" dirty="0">
                <a:solidFill>
                  <a:schemeClr val="bg1">
                    <a:lumMod val="85000"/>
                  </a:schemeClr>
                </a:solidFill>
              </a:rPr>
              <a:t> </a:t>
            </a:r>
            <a:r>
              <a:rPr lang="en-GB" sz="1200" dirty="0" err="1">
                <a:solidFill>
                  <a:schemeClr val="bg1">
                    <a:lumMod val="85000"/>
                  </a:schemeClr>
                </a:solidFill>
              </a:rPr>
              <a:t>tepat</a:t>
            </a:r>
            <a:r>
              <a:rPr lang="en-GB" sz="1200" dirty="0">
                <a:solidFill>
                  <a:schemeClr val="bg1">
                    <a:lumMod val="85000"/>
                  </a:schemeClr>
                </a:solidFill>
              </a:rPr>
              <a:t> dan </a:t>
            </a:r>
            <a:r>
              <a:rPr lang="en-GB" sz="1200" dirty="0" err="1">
                <a:solidFill>
                  <a:schemeClr val="bg1">
                    <a:lumMod val="85000"/>
                  </a:schemeClr>
                </a:solidFill>
              </a:rPr>
              <a:t>akurat</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tingkat</a:t>
            </a:r>
            <a:r>
              <a:rPr lang="en-GB" sz="1200" dirty="0">
                <a:solidFill>
                  <a:schemeClr val="bg1">
                    <a:lumMod val="85000"/>
                  </a:schemeClr>
                </a:solidFill>
              </a:rPr>
              <a:t> </a:t>
            </a:r>
            <a:r>
              <a:rPr lang="en-GB" sz="1200" dirty="0" err="1">
                <a:solidFill>
                  <a:schemeClr val="bg1">
                    <a:lumMod val="85000"/>
                  </a:schemeClr>
                </a:solidFill>
              </a:rPr>
              <a:t>kesalahan</a:t>
            </a:r>
            <a:r>
              <a:rPr lang="en-GB" sz="1200" dirty="0">
                <a:solidFill>
                  <a:schemeClr val="bg1">
                    <a:lumMod val="85000"/>
                  </a:schemeClr>
                </a:solidFill>
              </a:rPr>
              <a:t> yang minimal </a:t>
            </a:r>
            <a:r>
              <a:rPr lang="en-GB" sz="1200" dirty="0" err="1">
                <a:solidFill>
                  <a:schemeClr val="bg1">
                    <a:lumMod val="85000"/>
                  </a:schemeClr>
                </a:solidFill>
              </a:rPr>
              <a:t>serta</a:t>
            </a:r>
            <a:r>
              <a:rPr lang="en-GB" sz="1200" dirty="0">
                <a:solidFill>
                  <a:schemeClr val="bg1">
                    <a:lumMod val="85000"/>
                  </a:schemeClr>
                </a:solidFill>
              </a:rPr>
              <a:t> </a:t>
            </a:r>
            <a:r>
              <a:rPr lang="en-GB" sz="1200" dirty="0" err="1">
                <a:solidFill>
                  <a:schemeClr val="bg1">
                    <a:lumMod val="85000"/>
                  </a:schemeClr>
                </a:solidFill>
              </a:rPr>
              <a:t>hemat</a:t>
            </a:r>
            <a:r>
              <a:rPr lang="en-GB" sz="1200" dirty="0">
                <a:solidFill>
                  <a:schemeClr val="bg1">
                    <a:lumMod val="85000"/>
                  </a:schemeClr>
                </a:solidFill>
              </a:rPr>
              <a:t> </a:t>
            </a:r>
            <a:r>
              <a:rPr lang="en-GB" sz="1200" dirty="0" err="1">
                <a:solidFill>
                  <a:schemeClr val="bg1">
                    <a:lumMod val="85000"/>
                  </a:schemeClr>
                </a:solidFill>
              </a:rPr>
              <a:t>biaya</a:t>
            </a:r>
            <a:r>
              <a:rPr lang="en-GB" sz="1200" dirty="0">
                <a:solidFill>
                  <a:schemeClr val="bg1">
                    <a:lumMod val="85000"/>
                  </a:schemeClr>
                </a:solidFill>
              </a:rPr>
              <a:t> dan juga </a:t>
            </a:r>
            <a:r>
              <a:rPr lang="en-GB" sz="1200" dirty="0" err="1">
                <a:solidFill>
                  <a:schemeClr val="bg1">
                    <a:lumMod val="85000"/>
                  </a:schemeClr>
                </a:solidFill>
              </a:rPr>
              <a:t>waktu</a:t>
            </a:r>
            <a:r>
              <a:rPr lang="en-GB"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Sebagai</a:t>
            </a:r>
            <a:r>
              <a:rPr lang="en-GB" sz="1200" dirty="0">
                <a:solidFill>
                  <a:schemeClr val="bg1">
                    <a:lumMod val="85000"/>
                  </a:schemeClr>
                </a:solidFill>
              </a:rPr>
              <a:t> </a:t>
            </a:r>
            <a:r>
              <a:rPr lang="en-GB" sz="1200" dirty="0" err="1">
                <a:solidFill>
                  <a:schemeClr val="bg1">
                    <a:lumMod val="85000"/>
                  </a:schemeClr>
                </a:solidFill>
              </a:rPr>
              <a:t>lembaga</a:t>
            </a:r>
            <a:r>
              <a:rPr lang="en-GB" sz="1200" dirty="0">
                <a:solidFill>
                  <a:schemeClr val="bg1">
                    <a:lumMod val="85000"/>
                  </a:schemeClr>
                </a:solidFill>
              </a:rPr>
              <a:t> </a:t>
            </a:r>
            <a:r>
              <a:rPr lang="en-GB" sz="1200" dirty="0" err="1">
                <a:solidFill>
                  <a:schemeClr val="bg1">
                    <a:lumMod val="85000"/>
                  </a:schemeClr>
                </a:solidFill>
              </a:rPr>
              <a:t>pendidikan</a:t>
            </a:r>
            <a:r>
              <a:rPr lang="en-GB" sz="1200" dirty="0">
                <a:solidFill>
                  <a:schemeClr val="bg1">
                    <a:lumMod val="85000"/>
                  </a:schemeClr>
                </a:solidFill>
              </a:rPr>
              <a:t>, universitas </a:t>
            </a:r>
            <a:r>
              <a:rPr lang="en-GB" sz="1200" dirty="0" err="1">
                <a:solidFill>
                  <a:schemeClr val="bg1">
                    <a:lumMod val="85000"/>
                  </a:schemeClr>
                </a:solidFill>
              </a:rPr>
              <a:t>mempunyai</a:t>
            </a:r>
            <a:r>
              <a:rPr lang="en-GB" sz="1200" dirty="0">
                <a:solidFill>
                  <a:schemeClr val="bg1">
                    <a:lumMod val="85000"/>
                  </a:schemeClr>
                </a:solidFill>
              </a:rPr>
              <a:t> </a:t>
            </a:r>
            <a:r>
              <a:rPr lang="en-GB" sz="1200" dirty="0" err="1">
                <a:solidFill>
                  <a:schemeClr val="bg1">
                    <a:lumMod val="85000"/>
                  </a:schemeClr>
                </a:solidFill>
              </a:rPr>
              <a:t>kewajiban</a:t>
            </a:r>
            <a:r>
              <a:rPr lang="en-GB" sz="1200" dirty="0">
                <a:solidFill>
                  <a:schemeClr val="bg1">
                    <a:lumMod val="85000"/>
                  </a:schemeClr>
                </a:solidFill>
              </a:rPr>
              <a:t> </a:t>
            </a:r>
            <a:r>
              <a:rPr lang="en-GB" sz="1200" dirty="0" err="1">
                <a:solidFill>
                  <a:schemeClr val="bg1">
                    <a:lumMod val="85000"/>
                  </a:schemeClr>
                </a:solidFill>
              </a:rPr>
              <a:t>menyelenggarakan</a:t>
            </a:r>
            <a:r>
              <a:rPr lang="en-GB" sz="1200" dirty="0">
                <a:solidFill>
                  <a:schemeClr val="bg1">
                    <a:lumMod val="85000"/>
                  </a:schemeClr>
                </a:solidFill>
              </a:rPr>
              <a:t> Dana Sosial yang </a:t>
            </a:r>
            <a:r>
              <a:rPr lang="en-GB" sz="1200" dirty="0" err="1">
                <a:solidFill>
                  <a:schemeClr val="bg1">
                    <a:lumMod val="85000"/>
                  </a:schemeClr>
                </a:solidFill>
              </a:rPr>
              <a:t>baik</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menunjang</a:t>
            </a:r>
            <a:r>
              <a:rPr lang="en-GB" sz="1200" dirty="0">
                <a:solidFill>
                  <a:schemeClr val="bg1">
                    <a:lumMod val="85000"/>
                  </a:schemeClr>
                </a:solidFill>
              </a:rPr>
              <a:t> </a:t>
            </a:r>
            <a:r>
              <a:rPr lang="en-GB" sz="1200" dirty="0" err="1">
                <a:solidFill>
                  <a:schemeClr val="bg1">
                    <a:lumMod val="85000"/>
                  </a:schemeClr>
                </a:solidFill>
              </a:rPr>
              <a:t>semua</a:t>
            </a:r>
            <a:r>
              <a:rPr lang="en-GB" sz="1200" dirty="0">
                <a:solidFill>
                  <a:schemeClr val="bg1">
                    <a:lumMod val="85000"/>
                  </a:schemeClr>
                </a:solidFill>
              </a:rPr>
              <a:t> </a:t>
            </a:r>
            <a:r>
              <a:rPr lang="en-GB" sz="1200" dirty="0" err="1">
                <a:solidFill>
                  <a:schemeClr val="bg1">
                    <a:lumMod val="85000"/>
                  </a:schemeClr>
                </a:solidFill>
              </a:rPr>
              <a:t>kebutuhan</a:t>
            </a:r>
            <a:r>
              <a:rPr lang="en-GB" sz="1200" dirty="0">
                <a:solidFill>
                  <a:schemeClr val="bg1">
                    <a:lumMod val="85000"/>
                  </a:schemeClr>
                </a:solidFill>
              </a:rPr>
              <a:t> </a:t>
            </a:r>
            <a:r>
              <a:rPr lang="en-GB" sz="1200" dirty="0" err="1">
                <a:solidFill>
                  <a:schemeClr val="bg1">
                    <a:lumMod val="85000"/>
                  </a:schemeClr>
                </a:solidFill>
              </a:rPr>
              <a:t>sosial</a:t>
            </a:r>
            <a:r>
              <a:rPr lang="en-GB" sz="1200" dirty="0">
                <a:solidFill>
                  <a:schemeClr val="bg1">
                    <a:lumMod val="85000"/>
                  </a:schemeClr>
                </a:solidFill>
              </a:rPr>
              <a:t> yang </a:t>
            </a:r>
            <a:r>
              <a:rPr lang="en-GB" sz="1200" dirty="0" err="1">
                <a:solidFill>
                  <a:schemeClr val="bg1">
                    <a:lumMod val="85000"/>
                  </a:schemeClr>
                </a:solidFill>
              </a:rPr>
              <a:t>nantinya</a:t>
            </a:r>
            <a:r>
              <a:rPr lang="en-GB" sz="1200" dirty="0">
                <a:solidFill>
                  <a:schemeClr val="bg1">
                    <a:lumMod val="85000"/>
                  </a:schemeClr>
                </a:solidFill>
              </a:rPr>
              <a:t> di </a:t>
            </a:r>
            <a:r>
              <a:rPr lang="en-GB" sz="1200" dirty="0" err="1">
                <a:solidFill>
                  <a:schemeClr val="bg1">
                    <a:lumMod val="85000"/>
                  </a:schemeClr>
                </a:solidFill>
              </a:rPr>
              <a:t>perlukan</a:t>
            </a:r>
            <a:r>
              <a:rPr lang="en-GB" sz="1200" dirty="0">
                <a:solidFill>
                  <a:schemeClr val="bg1">
                    <a:lumMod val="85000"/>
                  </a:schemeClr>
                </a:solidFill>
              </a:rPr>
              <a:t> </a:t>
            </a:r>
            <a:r>
              <a:rPr lang="en-GB" sz="1200" dirty="0" err="1">
                <a:solidFill>
                  <a:schemeClr val="bg1">
                    <a:lumMod val="85000"/>
                  </a:schemeClr>
                </a:solidFill>
              </a:rPr>
              <a:t>seluruh</a:t>
            </a:r>
            <a:r>
              <a:rPr lang="en-GB" sz="1200" dirty="0">
                <a:solidFill>
                  <a:schemeClr val="bg1">
                    <a:lumMod val="85000"/>
                  </a:schemeClr>
                </a:solidFill>
              </a:rPr>
              <a:t> </a:t>
            </a:r>
            <a:r>
              <a:rPr lang="en-GB" sz="1200" dirty="0" err="1">
                <a:solidFill>
                  <a:schemeClr val="bg1">
                    <a:lumMod val="85000"/>
                  </a:schemeClr>
                </a:solidFill>
              </a:rPr>
              <a:t>Karyawan</a:t>
            </a:r>
            <a:r>
              <a:rPr lang="en-GB" sz="1200" dirty="0">
                <a:solidFill>
                  <a:schemeClr val="bg1">
                    <a:lumMod val="85000"/>
                  </a:schemeClr>
                </a:solidFill>
              </a:rPr>
              <a:t> Universitas </a:t>
            </a:r>
            <a:r>
              <a:rPr lang="en-GB" sz="1200" dirty="0" err="1">
                <a:solidFill>
                  <a:schemeClr val="bg1">
                    <a:lumMod val="85000"/>
                  </a:schemeClr>
                </a:solidFill>
              </a:rPr>
              <a:t>termasuk</a:t>
            </a:r>
            <a:r>
              <a:rPr lang="en-GB" sz="1200" dirty="0">
                <a:solidFill>
                  <a:schemeClr val="bg1">
                    <a:lumMod val="85000"/>
                  </a:schemeClr>
                </a:solidFill>
              </a:rPr>
              <a:t> </a:t>
            </a:r>
            <a:r>
              <a:rPr lang="en-GB" sz="1200" dirty="0" err="1">
                <a:solidFill>
                  <a:schemeClr val="bg1">
                    <a:lumMod val="85000"/>
                  </a:schemeClr>
                </a:solidFill>
              </a:rPr>
              <a:t>Mahasiswa</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itu</a:t>
            </a:r>
            <a:r>
              <a:rPr lang="en-GB" sz="1200" dirty="0">
                <a:solidFill>
                  <a:schemeClr val="bg1">
                    <a:lumMod val="85000"/>
                  </a:schemeClr>
                </a:solidFill>
              </a:rPr>
              <a:t> proses </a:t>
            </a:r>
            <a:r>
              <a:rPr lang="en-GB" sz="1200" dirty="0" err="1">
                <a:solidFill>
                  <a:schemeClr val="bg1">
                    <a:lumMod val="85000"/>
                  </a:schemeClr>
                </a:solidFill>
              </a:rPr>
              <a:t>pendataan</a:t>
            </a:r>
            <a:r>
              <a:rPr lang="en-GB" sz="1200" dirty="0">
                <a:solidFill>
                  <a:schemeClr val="bg1">
                    <a:lumMod val="85000"/>
                  </a:schemeClr>
                </a:solidFill>
              </a:rPr>
              <a:t> Dana Sosial yang </a:t>
            </a:r>
            <a:r>
              <a:rPr lang="en-GB" sz="1200" dirty="0" err="1">
                <a:solidFill>
                  <a:schemeClr val="bg1">
                    <a:lumMod val="85000"/>
                  </a:schemeClr>
                </a:solidFill>
              </a:rPr>
              <a:t>benar</a:t>
            </a:r>
            <a:r>
              <a:rPr lang="en-GB" sz="1200" dirty="0">
                <a:solidFill>
                  <a:schemeClr val="bg1">
                    <a:lumMod val="85000"/>
                  </a:schemeClr>
                </a:solidFill>
              </a:rPr>
              <a:t> dan </a:t>
            </a:r>
            <a:r>
              <a:rPr lang="en-GB" sz="1200" dirty="0" err="1">
                <a:solidFill>
                  <a:schemeClr val="bg1">
                    <a:lumMod val="85000"/>
                  </a:schemeClr>
                </a:solidFill>
              </a:rPr>
              <a:t>sistematis</a:t>
            </a:r>
            <a:r>
              <a:rPr lang="en-GB" sz="1200" dirty="0">
                <a:solidFill>
                  <a:schemeClr val="bg1">
                    <a:lumMod val="85000"/>
                  </a:schemeClr>
                </a:solidFill>
              </a:rPr>
              <a:t> </a:t>
            </a:r>
            <a:r>
              <a:rPr lang="en-GB" sz="1200" dirty="0" err="1">
                <a:solidFill>
                  <a:schemeClr val="bg1">
                    <a:lumMod val="85000"/>
                  </a:schemeClr>
                </a:solidFill>
              </a:rPr>
              <a:t>sangatlah</a:t>
            </a:r>
            <a:r>
              <a:rPr lang="en-GB" sz="1200" dirty="0">
                <a:solidFill>
                  <a:schemeClr val="bg1">
                    <a:lumMod val="85000"/>
                  </a:schemeClr>
                </a:solidFill>
              </a:rPr>
              <a:t> </a:t>
            </a:r>
            <a:r>
              <a:rPr lang="en-GB" sz="1200" dirty="0" err="1">
                <a:solidFill>
                  <a:schemeClr val="bg1">
                    <a:lumMod val="85000"/>
                  </a:schemeClr>
                </a:solidFill>
              </a:rPr>
              <a:t>penting</a:t>
            </a:r>
            <a:r>
              <a:rPr lang="en-GB" sz="1200" dirty="0">
                <a:solidFill>
                  <a:schemeClr val="bg1">
                    <a:lumMod val="85000"/>
                  </a:schemeClr>
                </a:solidFill>
              </a:rPr>
              <a:t> di </a:t>
            </a:r>
            <a:br>
              <a:rPr lang="en-GB" sz="1200" dirty="0">
                <a:solidFill>
                  <a:schemeClr val="bg1">
                    <a:lumMod val="85000"/>
                  </a:schemeClr>
                </a:solidFill>
              </a:rPr>
            </a:br>
            <a:r>
              <a:rPr lang="en-GB" sz="1200" dirty="0">
                <a:solidFill>
                  <a:schemeClr val="bg1">
                    <a:lumMod val="85000"/>
                  </a:schemeClr>
                </a:solidFill>
              </a:rPr>
              <a:t>Universitas. </a:t>
            </a:r>
            <a:r>
              <a:rPr lang="en-GB" sz="1200" dirty="0" err="1">
                <a:solidFill>
                  <a:schemeClr val="bg1">
                    <a:lumMod val="85000"/>
                  </a:schemeClr>
                </a:solidFill>
              </a:rPr>
              <a:t>Seperti</a:t>
            </a:r>
            <a:r>
              <a:rPr lang="en-GB" sz="1200" dirty="0">
                <a:solidFill>
                  <a:schemeClr val="bg1">
                    <a:lumMod val="85000"/>
                  </a:schemeClr>
                </a:solidFill>
              </a:rPr>
              <a:t> </a:t>
            </a:r>
            <a:r>
              <a:rPr lang="en-GB" sz="1200" dirty="0" err="1">
                <a:solidFill>
                  <a:schemeClr val="bg1">
                    <a:lumMod val="85000"/>
                  </a:schemeClr>
                </a:solidFill>
              </a:rPr>
              <a:t>halnya</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Negeri </a:t>
            </a:r>
            <a:r>
              <a:rPr lang="en-GB" sz="1200" dirty="0" err="1">
                <a:solidFill>
                  <a:schemeClr val="bg1">
                    <a:lumMod val="85000"/>
                  </a:schemeClr>
                </a:solidFill>
              </a:rPr>
              <a:t>Batam</a:t>
            </a:r>
            <a:r>
              <a:rPr lang="en-GB" sz="1200" dirty="0">
                <a:solidFill>
                  <a:schemeClr val="bg1">
                    <a:lumMod val="85000"/>
                  </a:schemeClr>
                </a:solidFill>
              </a:rPr>
              <a:t> yang </a:t>
            </a:r>
            <a:r>
              <a:rPr lang="en-GB" sz="1200" dirty="0" err="1">
                <a:solidFill>
                  <a:schemeClr val="bg1">
                    <a:lumMod val="85000"/>
                  </a:schemeClr>
                </a:solidFill>
              </a:rPr>
              <a:t>membutuhkan</a:t>
            </a:r>
            <a:r>
              <a:rPr lang="en-GB" sz="1200" dirty="0">
                <a:solidFill>
                  <a:schemeClr val="bg1">
                    <a:lumMod val="85000"/>
                  </a:schemeClr>
                </a:solidFill>
              </a:rPr>
              <a:t> </a:t>
            </a:r>
            <a:r>
              <a:rPr lang="en-GB" sz="1200" dirty="0" err="1">
                <a:solidFill>
                  <a:schemeClr val="bg1">
                    <a:lumMod val="85000"/>
                  </a:schemeClr>
                </a:solidFill>
              </a:rPr>
              <a:t>aplikasi</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menyelenggarakan</a:t>
            </a:r>
            <a:r>
              <a:rPr lang="en-GB" sz="1200" dirty="0">
                <a:solidFill>
                  <a:schemeClr val="bg1">
                    <a:lumMod val="85000"/>
                  </a:schemeClr>
                </a:solidFill>
              </a:rPr>
              <a:t> Dana Sosial.</a:t>
            </a: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Penyelenggaraan</a:t>
            </a:r>
            <a:r>
              <a:rPr lang="en-GB" sz="1200" dirty="0">
                <a:solidFill>
                  <a:schemeClr val="bg1">
                    <a:lumMod val="85000"/>
                  </a:schemeClr>
                </a:solidFill>
              </a:rPr>
              <a:t> Dana Sosial </a:t>
            </a:r>
            <a:r>
              <a:rPr lang="en-GB" sz="1200" dirty="0" err="1">
                <a:solidFill>
                  <a:schemeClr val="bg1">
                    <a:lumMod val="85000"/>
                  </a:schemeClr>
                </a:solidFill>
              </a:rPr>
              <a:t>dilakukan</a:t>
            </a:r>
            <a:r>
              <a:rPr lang="en-GB" sz="1200" dirty="0">
                <a:solidFill>
                  <a:schemeClr val="bg1">
                    <a:lumMod val="85000"/>
                  </a:schemeClr>
                </a:solidFill>
              </a:rPr>
              <a:t> </a:t>
            </a:r>
            <a:r>
              <a:rPr lang="en-GB" sz="1200" dirty="0" err="1">
                <a:solidFill>
                  <a:schemeClr val="bg1">
                    <a:lumMod val="85000"/>
                  </a:schemeClr>
                </a:solidFill>
              </a:rPr>
              <a:t>setiap</a:t>
            </a:r>
            <a:r>
              <a:rPr lang="en-GB" sz="1200" dirty="0">
                <a:solidFill>
                  <a:schemeClr val="bg1">
                    <a:lumMod val="85000"/>
                  </a:schemeClr>
                </a:solidFill>
              </a:rPr>
              <a:t> </a:t>
            </a:r>
            <a:r>
              <a:rPr lang="en-GB" sz="1200" dirty="0" err="1">
                <a:solidFill>
                  <a:schemeClr val="bg1">
                    <a:lumMod val="85000"/>
                  </a:schemeClr>
                </a:solidFill>
              </a:rPr>
              <a:t>Tahun</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Pembayaran</a:t>
            </a:r>
            <a:r>
              <a:rPr lang="en-GB" sz="1200" dirty="0">
                <a:solidFill>
                  <a:schemeClr val="bg1">
                    <a:lumMod val="85000"/>
                  </a:schemeClr>
                </a:solidFill>
              </a:rPr>
              <a:t> Dana Sosial </a:t>
            </a:r>
            <a:r>
              <a:rPr lang="en-GB" sz="1200" dirty="0" err="1">
                <a:solidFill>
                  <a:schemeClr val="bg1">
                    <a:lumMod val="85000"/>
                  </a:schemeClr>
                </a:solidFill>
              </a:rPr>
              <a:t>setiap</a:t>
            </a:r>
            <a:r>
              <a:rPr lang="en-GB" sz="1200" dirty="0">
                <a:solidFill>
                  <a:schemeClr val="bg1">
                    <a:lumMod val="85000"/>
                  </a:schemeClr>
                </a:solidFill>
              </a:rPr>
              <a:t> </a:t>
            </a:r>
            <a:r>
              <a:rPr lang="en-GB" sz="1200" dirty="0" err="1">
                <a:solidFill>
                  <a:schemeClr val="bg1">
                    <a:lumMod val="85000"/>
                  </a:schemeClr>
                </a:solidFill>
              </a:rPr>
              <a:t>Bulan</a:t>
            </a:r>
            <a:r>
              <a:rPr lang="en-GB" sz="1200" dirty="0">
                <a:solidFill>
                  <a:schemeClr val="bg1">
                    <a:lumMod val="85000"/>
                  </a:schemeClr>
                </a:solidFill>
              </a:rPr>
              <a:t> Rp 120.000/orang. Pada </a:t>
            </a:r>
            <a:r>
              <a:rPr lang="en-GB" sz="1200" dirty="0" err="1">
                <a:solidFill>
                  <a:schemeClr val="bg1">
                    <a:lumMod val="85000"/>
                  </a:schemeClr>
                </a:solidFill>
              </a:rPr>
              <a:t>Bulan</a:t>
            </a:r>
            <a:r>
              <a:rPr lang="en-GB" sz="1200" dirty="0">
                <a:solidFill>
                  <a:schemeClr val="bg1">
                    <a:lumMod val="85000"/>
                  </a:schemeClr>
                </a:solidFill>
              </a:rPr>
              <a:t> </a:t>
            </a:r>
            <a:r>
              <a:rPr lang="en-GB" sz="1200" dirty="0" err="1">
                <a:solidFill>
                  <a:schemeClr val="bg1">
                    <a:lumMod val="85000"/>
                  </a:schemeClr>
                </a:solidFill>
              </a:rPr>
              <a:t>tertentu</a:t>
            </a:r>
            <a:r>
              <a:rPr lang="en-GB" sz="1200" dirty="0">
                <a:solidFill>
                  <a:schemeClr val="bg1">
                    <a:lumMod val="85000"/>
                  </a:schemeClr>
                </a:solidFill>
              </a:rPr>
              <a:t> </a:t>
            </a:r>
            <a:r>
              <a:rPr lang="en-GB" sz="1200" dirty="0" err="1">
                <a:solidFill>
                  <a:schemeClr val="bg1">
                    <a:lumMod val="85000"/>
                  </a:schemeClr>
                </a:solidFill>
              </a:rPr>
              <a:t>akan</a:t>
            </a:r>
            <a:r>
              <a:rPr lang="en-GB" sz="1200" dirty="0">
                <a:solidFill>
                  <a:schemeClr val="bg1">
                    <a:lumMod val="85000"/>
                  </a:schemeClr>
                </a:solidFill>
              </a:rPr>
              <a:t> di </a:t>
            </a:r>
            <a:r>
              <a:rPr lang="en-GB" sz="1200" dirty="0" err="1">
                <a:solidFill>
                  <a:schemeClr val="bg1">
                    <a:lumMod val="85000"/>
                  </a:schemeClr>
                </a:solidFill>
              </a:rPr>
              <a:t>gunakan</a:t>
            </a:r>
            <a:r>
              <a:rPr lang="en-GB" sz="1200" dirty="0">
                <a:solidFill>
                  <a:schemeClr val="bg1">
                    <a:lumMod val="85000"/>
                  </a:schemeClr>
                </a:solidFill>
              </a:rPr>
              <a:t> </a:t>
            </a:r>
            <a:r>
              <a:rPr lang="en-GB" sz="1200" dirty="0" err="1">
                <a:solidFill>
                  <a:schemeClr val="bg1">
                    <a:lumMod val="85000"/>
                  </a:schemeClr>
                </a:solidFill>
              </a:rPr>
              <a:t>setiap</a:t>
            </a:r>
            <a:r>
              <a:rPr lang="en-GB" sz="1200" dirty="0">
                <a:solidFill>
                  <a:schemeClr val="bg1">
                    <a:lumMod val="85000"/>
                  </a:schemeClr>
                </a:solidFill>
              </a:rPr>
              <a:t> </a:t>
            </a:r>
            <a:r>
              <a:rPr lang="en-GB" sz="1200" dirty="0" err="1">
                <a:solidFill>
                  <a:schemeClr val="bg1">
                    <a:lumMod val="85000"/>
                  </a:schemeClr>
                </a:solidFill>
              </a:rPr>
              <a:t>ada</a:t>
            </a:r>
            <a:r>
              <a:rPr lang="en-GB" sz="1200" dirty="0">
                <a:solidFill>
                  <a:schemeClr val="bg1">
                    <a:lumMod val="85000"/>
                  </a:schemeClr>
                </a:solidFill>
              </a:rPr>
              <a:t> </a:t>
            </a:r>
            <a:r>
              <a:rPr lang="en-GB" sz="1200" dirty="0" err="1">
                <a:solidFill>
                  <a:schemeClr val="bg1">
                    <a:lumMod val="85000"/>
                  </a:schemeClr>
                </a:solidFill>
              </a:rPr>
              <a:t>kebutuhan</a:t>
            </a:r>
            <a:r>
              <a:rPr lang="en-GB" sz="1200" dirty="0">
                <a:solidFill>
                  <a:schemeClr val="bg1">
                    <a:lumMod val="85000"/>
                  </a:schemeClr>
                </a:solidFill>
              </a:rPr>
              <a:t> Sosial. Karena </a:t>
            </a:r>
            <a:r>
              <a:rPr lang="en-GB" sz="1200" dirty="0" err="1">
                <a:solidFill>
                  <a:schemeClr val="bg1">
                    <a:lumMod val="85000"/>
                  </a:schemeClr>
                </a:solidFill>
              </a:rPr>
              <a:t>kurangnya</a:t>
            </a:r>
            <a:r>
              <a:rPr lang="en-GB" sz="1200" dirty="0">
                <a:solidFill>
                  <a:schemeClr val="bg1">
                    <a:lumMod val="85000"/>
                  </a:schemeClr>
                </a:solidFill>
              </a:rPr>
              <a:t> </a:t>
            </a:r>
            <a:br>
              <a:rPr lang="en-GB" sz="1200" dirty="0">
                <a:solidFill>
                  <a:schemeClr val="bg1">
                    <a:lumMod val="85000"/>
                  </a:schemeClr>
                </a:solidFill>
              </a:rPr>
            </a:br>
            <a:r>
              <a:rPr lang="en-GB" sz="1200" dirty="0" err="1">
                <a:solidFill>
                  <a:schemeClr val="bg1">
                    <a:lumMod val="85000"/>
                  </a:schemeClr>
                </a:solidFill>
              </a:rPr>
              <a:t>ketelitian</a:t>
            </a:r>
            <a:r>
              <a:rPr lang="en-GB" sz="1200" dirty="0">
                <a:solidFill>
                  <a:schemeClr val="bg1">
                    <a:lumMod val="85000"/>
                  </a:schemeClr>
                </a:solidFill>
              </a:rPr>
              <a:t> dan </a:t>
            </a:r>
            <a:r>
              <a:rPr lang="en-GB" sz="1200" dirty="0" err="1">
                <a:solidFill>
                  <a:schemeClr val="bg1">
                    <a:lumMod val="85000"/>
                  </a:schemeClr>
                </a:solidFill>
              </a:rPr>
              <a:t>banyaknya</a:t>
            </a:r>
            <a:r>
              <a:rPr lang="en-GB" sz="1200" dirty="0">
                <a:solidFill>
                  <a:schemeClr val="bg1">
                    <a:lumMod val="85000"/>
                  </a:schemeClr>
                </a:solidFill>
              </a:rPr>
              <a:t> </a:t>
            </a:r>
            <a:r>
              <a:rPr lang="en-GB" sz="1200" dirty="0" err="1">
                <a:solidFill>
                  <a:schemeClr val="bg1">
                    <a:lumMod val="85000"/>
                  </a:schemeClr>
                </a:solidFill>
              </a:rPr>
              <a:t>mahasiswa</a:t>
            </a:r>
            <a:r>
              <a:rPr lang="en-GB" sz="1200" dirty="0">
                <a:solidFill>
                  <a:schemeClr val="bg1">
                    <a:lumMod val="85000"/>
                  </a:schemeClr>
                </a:solidFill>
              </a:rPr>
              <a:t>, </a:t>
            </a:r>
            <a:r>
              <a:rPr lang="en-GB" sz="1200" dirty="0" err="1">
                <a:solidFill>
                  <a:schemeClr val="bg1">
                    <a:lumMod val="85000"/>
                  </a:schemeClr>
                </a:solidFill>
              </a:rPr>
              <a:t>sering</a:t>
            </a:r>
            <a:r>
              <a:rPr lang="en-GB" sz="1200" dirty="0">
                <a:solidFill>
                  <a:schemeClr val="bg1">
                    <a:lumMod val="85000"/>
                  </a:schemeClr>
                </a:solidFill>
              </a:rPr>
              <a:t> </a:t>
            </a:r>
            <a:r>
              <a:rPr lang="en-GB" sz="1200" dirty="0" err="1">
                <a:solidFill>
                  <a:schemeClr val="bg1">
                    <a:lumMod val="85000"/>
                  </a:schemeClr>
                </a:solidFill>
              </a:rPr>
              <a:t>terjadi</a:t>
            </a:r>
            <a:r>
              <a:rPr lang="en-GB" sz="1200" dirty="0">
                <a:solidFill>
                  <a:schemeClr val="bg1">
                    <a:lumMod val="85000"/>
                  </a:schemeClr>
                </a:solidFill>
              </a:rPr>
              <a:t> </a:t>
            </a:r>
            <a:r>
              <a:rPr lang="en-GB" sz="1200" dirty="0" err="1">
                <a:solidFill>
                  <a:schemeClr val="bg1">
                    <a:lumMod val="85000"/>
                  </a:schemeClr>
                </a:solidFill>
              </a:rPr>
              <a:t>kesalahan</a:t>
            </a:r>
            <a:r>
              <a:rPr lang="en-GB" sz="1200" dirty="0">
                <a:solidFill>
                  <a:schemeClr val="bg1">
                    <a:lumMod val="85000"/>
                  </a:schemeClr>
                </a:solidFill>
              </a:rPr>
              <a:t> </a:t>
            </a:r>
            <a:r>
              <a:rPr lang="en-GB" sz="1200" dirty="0" err="1">
                <a:solidFill>
                  <a:schemeClr val="bg1">
                    <a:lumMod val="85000"/>
                  </a:schemeClr>
                </a:solidFill>
              </a:rPr>
              <a:t>dalam</a:t>
            </a:r>
            <a:r>
              <a:rPr lang="en-GB" sz="1200" dirty="0">
                <a:solidFill>
                  <a:schemeClr val="bg1">
                    <a:lumMod val="85000"/>
                  </a:schemeClr>
                </a:solidFill>
              </a:rPr>
              <a:t> </a:t>
            </a:r>
            <a:r>
              <a:rPr lang="en-GB" sz="1200" dirty="0" err="1">
                <a:solidFill>
                  <a:schemeClr val="bg1">
                    <a:lumMod val="85000"/>
                  </a:schemeClr>
                </a:solidFill>
              </a:rPr>
              <a:t>melakukan</a:t>
            </a:r>
            <a:r>
              <a:rPr lang="en-GB" sz="1200" dirty="0">
                <a:solidFill>
                  <a:schemeClr val="bg1">
                    <a:lumMod val="85000"/>
                  </a:schemeClr>
                </a:solidFill>
              </a:rPr>
              <a:t> </a:t>
            </a:r>
            <a:r>
              <a:rPr lang="en-GB" sz="1200" dirty="0" err="1">
                <a:solidFill>
                  <a:schemeClr val="bg1">
                    <a:lumMod val="85000"/>
                  </a:schemeClr>
                </a:solidFill>
              </a:rPr>
              <a:t>pendataan</a:t>
            </a:r>
            <a:r>
              <a:rPr lang="en-GB" sz="1200" dirty="0">
                <a:solidFill>
                  <a:schemeClr val="bg1">
                    <a:lumMod val="85000"/>
                  </a:schemeClr>
                </a:solidFill>
              </a:rPr>
              <a:t> dana. Karena </a:t>
            </a:r>
            <a:r>
              <a:rPr lang="en-GB" sz="1200" dirty="0" err="1">
                <a:solidFill>
                  <a:schemeClr val="bg1">
                    <a:lumMod val="85000"/>
                  </a:schemeClr>
                </a:solidFill>
              </a:rPr>
              <a:t>pendataan</a:t>
            </a:r>
            <a:r>
              <a:rPr lang="en-GB" sz="1200" dirty="0">
                <a:solidFill>
                  <a:schemeClr val="bg1">
                    <a:lumMod val="85000"/>
                  </a:schemeClr>
                </a:solidFill>
              </a:rPr>
              <a:t> dana </a:t>
            </a:r>
            <a:r>
              <a:rPr lang="en-GB" sz="1200" dirty="0" err="1">
                <a:solidFill>
                  <a:schemeClr val="bg1">
                    <a:lumMod val="85000"/>
                  </a:schemeClr>
                </a:solidFill>
              </a:rPr>
              <a:t>masih</a:t>
            </a:r>
            <a:r>
              <a:rPr lang="en-GB" sz="1200" dirty="0">
                <a:solidFill>
                  <a:schemeClr val="bg1">
                    <a:lumMod val="85000"/>
                  </a:schemeClr>
                </a:solidFill>
              </a:rPr>
              <a:t> </a:t>
            </a:r>
            <a:r>
              <a:rPr lang="en-GB" sz="1200" dirty="0" err="1">
                <a:solidFill>
                  <a:schemeClr val="bg1">
                    <a:lumMod val="85000"/>
                  </a:schemeClr>
                </a:solidFill>
              </a:rPr>
              <a:t>berupa</a:t>
            </a:r>
            <a:r>
              <a:rPr lang="en-GB" sz="1200" dirty="0">
                <a:solidFill>
                  <a:schemeClr val="bg1">
                    <a:lumMod val="85000"/>
                  </a:schemeClr>
                </a:solidFill>
              </a:rPr>
              <a:t> </a:t>
            </a:r>
            <a:r>
              <a:rPr lang="en-GB" sz="1200" dirty="0" err="1">
                <a:solidFill>
                  <a:schemeClr val="bg1">
                    <a:lumMod val="85000"/>
                  </a:schemeClr>
                </a:solidFill>
              </a:rPr>
              <a:t>arsip</a:t>
            </a:r>
            <a:r>
              <a:rPr lang="en-GB" sz="1200" dirty="0">
                <a:solidFill>
                  <a:schemeClr val="bg1">
                    <a:lumMod val="85000"/>
                  </a:schemeClr>
                </a:solidFill>
              </a:rPr>
              <a:t>, </a:t>
            </a:r>
            <a:r>
              <a:rPr lang="en-GB" sz="1200" dirty="0" err="1">
                <a:solidFill>
                  <a:schemeClr val="bg1">
                    <a:lumMod val="85000"/>
                  </a:schemeClr>
                </a:solidFill>
              </a:rPr>
              <a:t>perhitungan</a:t>
            </a:r>
            <a:r>
              <a:rPr lang="en-GB" sz="1200" dirty="0">
                <a:solidFill>
                  <a:schemeClr val="bg1">
                    <a:lumMod val="85000"/>
                  </a:schemeClr>
                </a:solidFill>
              </a:rPr>
              <a:t> </a:t>
            </a:r>
            <a:r>
              <a:rPr lang="en-GB" sz="1200" dirty="0" err="1">
                <a:solidFill>
                  <a:schemeClr val="bg1">
                    <a:lumMod val="85000"/>
                  </a:schemeClr>
                </a:solidFill>
              </a:rPr>
              <a:t>dilakukan</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merekap</a:t>
            </a:r>
            <a:r>
              <a:rPr lang="en-GB" sz="1200" dirty="0">
                <a:solidFill>
                  <a:schemeClr val="bg1">
                    <a:lumMod val="85000"/>
                  </a:schemeClr>
                </a:solidFill>
              </a:rPr>
              <a:t> dan </a:t>
            </a:r>
            <a:r>
              <a:rPr lang="en-GB" sz="1200" dirty="0" err="1">
                <a:solidFill>
                  <a:schemeClr val="bg1">
                    <a:lumMod val="85000"/>
                  </a:schemeClr>
                </a:solidFill>
              </a:rPr>
              <a:t>mencocokkan</a:t>
            </a:r>
            <a:r>
              <a:rPr lang="en-GB" sz="1200" dirty="0">
                <a:solidFill>
                  <a:schemeClr val="bg1">
                    <a:lumMod val="85000"/>
                  </a:schemeClr>
                </a:solidFill>
              </a:rPr>
              <a:t> data pada masing-masing </a:t>
            </a:r>
            <a:r>
              <a:rPr lang="en-GB" sz="1200" dirty="0" err="1">
                <a:solidFill>
                  <a:schemeClr val="bg1">
                    <a:lumMod val="85000"/>
                  </a:schemeClr>
                </a:solidFill>
              </a:rPr>
              <a:t>arsip</a:t>
            </a:r>
            <a:r>
              <a:rPr lang="en-GB" sz="1200" dirty="0">
                <a:solidFill>
                  <a:schemeClr val="bg1">
                    <a:lumMod val="85000"/>
                  </a:schemeClr>
                </a:solidFill>
              </a:rPr>
              <a:t>. Hal </a:t>
            </a:r>
            <a:r>
              <a:rPr lang="en-GB" sz="1200" dirty="0" err="1">
                <a:solidFill>
                  <a:schemeClr val="bg1">
                    <a:lumMod val="85000"/>
                  </a:schemeClr>
                </a:solidFill>
              </a:rPr>
              <a:t>ini</a:t>
            </a:r>
            <a:r>
              <a:rPr lang="en-GB" sz="1200" dirty="0">
                <a:solidFill>
                  <a:schemeClr val="bg1">
                    <a:lumMod val="85000"/>
                  </a:schemeClr>
                </a:solidFill>
              </a:rPr>
              <a:t> </a:t>
            </a:r>
            <a:r>
              <a:rPr lang="en-GB" sz="1200" dirty="0" err="1">
                <a:solidFill>
                  <a:schemeClr val="bg1">
                    <a:lumMod val="85000"/>
                  </a:schemeClr>
                </a:solidFill>
              </a:rPr>
              <a:t>menyebabkan</a:t>
            </a:r>
            <a:r>
              <a:rPr lang="en-GB" sz="1200" dirty="0">
                <a:solidFill>
                  <a:schemeClr val="bg1">
                    <a:lumMod val="85000"/>
                  </a:schemeClr>
                </a:solidFill>
              </a:rPr>
              <a:t> proses </a:t>
            </a:r>
            <a:r>
              <a:rPr lang="en-GB" sz="1200" dirty="0" err="1">
                <a:solidFill>
                  <a:schemeClr val="bg1">
                    <a:lumMod val="85000"/>
                  </a:schemeClr>
                </a:solidFill>
              </a:rPr>
              <a:t>mengolah</a:t>
            </a:r>
            <a:r>
              <a:rPr lang="en-GB" sz="1200" dirty="0">
                <a:solidFill>
                  <a:schemeClr val="bg1">
                    <a:lumMod val="85000"/>
                  </a:schemeClr>
                </a:solidFill>
              </a:rPr>
              <a:t> data </a:t>
            </a:r>
            <a:r>
              <a:rPr lang="en-GB" sz="1200" dirty="0" err="1">
                <a:solidFill>
                  <a:schemeClr val="bg1">
                    <a:lumMod val="85000"/>
                  </a:schemeClr>
                </a:solidFill>
              </a:rPr>
              <a:t>menjadi</a:t>
            </a:r>
            <a:r>
              <a:rPr lang="en-GB" sz="1200" dirty="0">
                <a:solidFill>
                  <a:schemeClr val="bg1">
                    <a:lumMod val="85000"/>
                  </a:schemeClr>
                </a:solidFill>
              </a:rPr>
              <a:t> lama dan sangat </a:t>
            </a:r>
            <a:r>
              <a:rPr lang="en-GB" sz="1200" dirty="0" err="1">
                <a:solidFill>
                  <a:schemeClr val="bg1">
                    <a:lumMod val="85000"/>
                  </a:schemeClr>
                </a:solidFill>
              </a:rPr>
              <a:t>membutuhkan</a:t>
            </a:r>
            <a:r>
              <a:rPr lang="en-GB" sz="1200" dirty="0">
                <a:solidFill>
                  <a:schemeClr val="bg1">
                    <a:lumMod val="85000"/>
                  </a:schemeClr>
                </a:solidFill>
              </a:rPr>
              <a:t> </a:t>
            </a:r>
            <a:r>
              <a:rPr lang="en-GB" sz="1200" dirty="0" err="1">
                <a:solidFill>
                  <a:schemeClr val="bg1">
                    <a:lumMod val="85000"/>
                  </a:schemeClr>
                </a:solidFill>
              </a:rPr>
              <a:t>waktu</a:t>
            </a:r>
            <a:r>
              <a:rPr lang="en-GB"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Sehubungan</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permasalahan</a:t>
            </a:r>
            <a:r>
              <a:rPr lang="en-GB" sz="1200" dirty="0">
                <a:solidFill>
                  <a:schemeClr val="bg1">
                    <a:lumMod val="85000"/>
                  </a:schemeClr>
                </a:solidFill>
              </a:rPr>
              <a:t> di </a:t>
            </a:r>
            <a:r>
              <a:rPr lang="en-GB" sz="1200" dirty="0" err="1">
                <a:solidFill>
                  <a:schemeClr val="bg1">
                    <a:lumMod val="85000"/>
                  </a:schemeClr>
                </a:solidFill>
              </a:rPr>
              <a:t>Polibatam</a:t>
            </a:r>
            <a:r>
              <a:rPr lang="en-GB" sz="1200" dirty="0">
                <a:solidFill>
                  <a:schemeClr val="bg1">
                    <a:lumMod val="85000"/>
                  </a:schemeClr>
                </a:solidFill>
              </a:rPr>
              <a:t>, </a:t>
            </a:r>
            <a:r>
              <a:rPr lang="en-GB" sz="1200" dirty="0" err="1">
                <a:solidFill>
                  <a:schemeClr val="bg1">
                    <a:lumMod val="85000"/>
                  </a:schemeClr>
                </a:solidFill>
              </a:rPr>
              <a:t>pendataan</a:t>
            </a:r>
            <a:r>
              <a:rPr lang="en-GB" sz="1200" dirty="0">
                <a:solidFill>
                  <a:schemeClr val="bg1">
                    <a:lumMod val="85000"/>
                  </a:schemeClr>
                </a:solidFill>
              </a:rPr>
              <a:t> dana </a:t>
            </a:r>
            <a:r>
              <a:rPr lang="en-GB" sz="1200" dirty="0" err="1">
                <a:solidFill>
                  <a:schemeClr val="bg1">
                    <a:lumMod val="85000"/>
                  </a:schemeClr>
                </a:solidFill>
              </a:rPr>
              <a:t>sosial</a:t>
            </a:r>
            <a:r>
              <a:rPr lang="en-GB" sz="1200" dirty="0">
                <a:solidFill>
                  <a:schemeClr val="bg1">
                    <a:lumMod val="85000"/>
                  </a:schemeClr>
                </a:solidFill>
              </a:rPr>
              <a:t> yang </a:t>
            </a:r>
            <a:r>
              <a:rPr lang="en-GB" sz="1200" dirty="0" err="1">
                <a:solidFill>
                  <a:schemeClr val="bg1">
                    <a:lumMod val="85000"/>
                  </a:schemeClr>
                </a:solidFill>
              </a:rPr>
              <a:t>telah</a:t>
            </a:r>
            <a:r>
              <a:rPr lang="en-GB" sz="1200" dirty="0">
                <a:solidFill>
                  <a:schemeClr val="bg1">
                    <a:lumMod val="85000"/>
                  </a:schemeClr>
                </a:solidFill>
              </a:rPr>
              <a:t> </a:t>
            </a:r>
            <a:r>
              <a:rPr lang="en-GB" sz="1200" dirty="0" err="1">
                <a:solidFill>
                  <a:schemeClr val="bg1">
                    <a:lumMod val="85000"/>
                  </a:schemeClr>
                </a:solidFill>
              </a:rPr>
              <a:t>ada</a:t>
            </a:r>
            <a:r>
              <a:rPr lang="en-GB" sz="1200" dirty="0">
                <a:solidFill>
                  <a:schemeClr val="bg1">
                    <a:lumMod val="85000"/>
                  </a:schemeClr>
                </a:solidFill>
              </a:rPr>
              <a:t> </a:t>
            </a:r>
            <a:r>
              <a:rPr lang="en-GB" sz="1200" dirty="0" err="1">
                <a:solidFill>
                  <a:schemeClr val="bg1">
                    <a:lumMod val="85000"/>
                  </a:schemeClr>
                </a:solidFill>
              </a:rPr>
              <a:t>masih</a:t>
            </a:r>
            <a:r>
              <a:rPr lang="en-GB" sz="1200" dirty="0">
                <a:solidFill>
                  <a:schemeClr val="bg1">
                    <a:lumMod val="85000"/>
                  </a:schemeClr>
                </a:solidFill>
              </a:rPr>
              <a:t> </a:t>
            </a:r>
            <a:r>
              <a:rPr lang="en-GB" sz="1200" dirty="0" err="1">
                <a:solidFill>
                  <a:schemeClr val="bg1">
                    <a:lumMod val="85000"/>
                  </a:schemeClr>
                </a:solidFill>
              </a:rPr>
              <a:t>belum</a:t>
            </a:r>
            <a:r>
              <a:rPr lang="en-GB" sz="1200" dirty="0">
                <a:solidFill>
                  <a:schemeClr val="bg1">
                    <a:lumMod val="85000"/>
                  </a:schemeClr>
                </a:solidFill>
              </a:rPr>
              <a:t> </a:t>
            </a:r>
            <a:r>
              <a:rPr lang="en-GB" sz="1200" dirty="0" err="1">
                <a:solidFill>
                  <a:schemeClr val="bg1">
                    <a:lumMod val="85000"/>
                  </a:schemeClr>
                </a:solidFill>
              </a:rPr>
              <a:t>bekerja</a:t>
            </a:r>
            <a:r>
              <a:rPr lang="en-GB" sz="1200" dirty="0">
                <a:solidFill>
                  <a:schemeClr val="bg1">
                    <a:lumMod val="85000"/>
                  </a:schemeClr>
                </a:solidFill>
              </a:rPr>
              <a:t> </a:t>
            </a:r>
            <a:r>
              <a:rPr lang="en-GB" sz="1200" dirty="0" err="1">
                <a:solidFill>
                  <a:schemeClr val="bg1">
                    <a:lumMod val="85000"/>
                  </a:schemeClr>
                </a:solidFill>
              </a:rPr>
              <a:t>maksimal</a:t>
            </a:r>
            <a:r>
              <a:rPr lang="en-GB" sz="1200" dirty="0">
                <a:solidFill>
                  <a:schemeClr val="bg1">
                    <a:lumMod val="85000"/>
                  </a:schemeClr>
                </a:solidFill>
              </a:rPr>
              <a:t> dan </a:t>
            </a:r>
            <a:r>
              <a:rPr lang="en-GB" sz="1200" dirty="0" err="1">
                <a:solidFill>
                  <a:schemeClr val="bg1">
                    <a:lumMod val="85000"/>
                  </a:schemeClr>
                </a:solidFill>
              </a:rPr>
              <a:t>tidak</a:t>
            </a:r>
            <a:r>
              <a:rPr lang="en-GB" sz="1200" dirty="0">
                <a:solidFill>
                  <a:schemeClr val="bg1">
                    <a:lumMod val="85000"/>
                  </a:schemeClr>
                </a:solidFill>
              </a:rPr>
              <a:t> </a:t>
            </a:r>
            <a:r>
              <a:rPr lang="en-GB" sz="1200" dirty="0" err="1">
                <a:solidFill>
                  <a:schemeClr val="bg1">
                    <a:lumMod val="85000"/>
                  </a:schemeClr>
                </a:solidFill>
              </a:rPr>
              <a:t>efisien</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itu</a:t>
            </a:r>
            <a:r>
              <a:rPr lang="en-GB" sz="1200" dirty="0">
                <a:solidFill>
                  <a:schemeClr val="bg1">
                    <a:lumMod val="85000"/>
                  </a:schemeClr>
                </a:solidFill>
              </a:rPr>
              <a:t> </a:t>
            </a:r>
            <a:r>
              <a:rPr lang="en-GB" sz="1200" dirty="0" err="1">
                <a:solidFill>
                  <a:schemeClr val="bg1">
                    <a:lumMod val="85000"/>
                  </a:schemeClr>
                </a:solidFill>
              </a:rPr>
              <a:t>dibutuhkan</a:t>
            </a:r>
            <a:r>
              <a:rPr lang="en-GB" sz="1200" dirty="0">
                <a:solidFill>
                  <a:schemeClr val="bg1">
                    <a:lumMod val="85000"/>
                  </a:schemeClr>
                </a:solidFill>
              </a:rPr>
              <a:t> </a:t>
            </a:r>
            <a:r>
              <a:rPr lang="en-GB" sz="1200" dirty="0" err="1">
                <a:solidFill>
                  <a:schemeClr val="bg1">
                    <a:lumMod val="85000"/>
                  </a:schemeClr>
                </a:solidFill>
              </a:rPr>
              <a:t>aplikasi</a:t>
            </a:r>
            <a:r>
              <a:rPr lang="en-GB" sz="1200" dirty="0">
                <a:solidFill>
                  <a:schemeClr val="bg1">
                    <a:lumMod val="85000"/>
                  </a:schemeClr>
                </a:solidFill>
              </a:rPr>
              <a:t> yang </a:t>
            </a:r>
            <a:r>
              <a:rPr lang="en-GB" sz="1200" dirty="0" err="1">
                <a:solidFill>
                  <a:schemeClr val="bg1">
                    <a:lumMod val="85000"/>
                  </a:schemeClr>
                </a:solidFill>
              </a:rPr>
              <a:t>sudah</a:t>
            </a:r>
            <a:r>
              <a:rPr lang="en-GB" sz="1200" dirty="0">
                <a:solidFill>
                  <a:schemeClr val="bg1">
                    <a:lumMod val="85000"/>
                  </a:schemeClr>
                </a:solidFill>
              </a:rPr>
              <a:t> </a:t>
            </a:r>
            <a:r>
              <a:rPr lang="en-GB" sz="1200" dirty="0" err="1">
                <a:solidFill>
                  <a:schemeClr val="bg1">
                    <a:lumMod val="85000"/>
                  </a:schemeClr>
                </a:solidFill>
              </a:rPr>
              <a:t>terkomputerisasi</a:t>
            </a:r>
            <a:r>
              <a:rPr lang="en-GB" sz="1200" dirty="0">
                <a:solidFill>
                  <a:schemeClr val="bg1">
                    <a:lumMod val="85000"/>
                  </a:schemeClr>
                </a:solidFill>
              </a:rPr>
              <a:t> </a:t>
            </a:r>
            <a:r>
              <a:rPr lang="en-GB" sz="1200" dirty="0" err="1">
                <a:solidFill>
                  <a:schemeClr val="bg1">
                    <a:lumMod val="85000"/>
                  </a:schemeClr>
                </a:solidFill>
              </a:rPr>
              <a:t>sehingga</a:t>
            </a:r>
            <a:r>
              <a:rPr lang="en-GB" sz="1200" dirty="0">
                <a:solidFill>
                  <a:schemeClr val="bg1">
                    <a:lumMod val="85000"/>
                  </a:schemeClr>
                </a:solidFill>
              </a:rPr>
              <a:t> </a:t>
            </a:r>
            <a:r>
              <a:rPr lang="en-GB" sz="1200" dirty="0" err="1">
                <a:solidFill>
                  <a:schemeClr val="bg1">
                    <a:lumMod val="85000"/>
                  </a:schemeClr>
                </a:solidFill>
              </a:rPr>
              <a:t>kegiatan</a:t>
            </a:r>
            <a:r>
              <a:rPr lang="en-GB" sz="1200" dirty="0">
                <a:solidFill>
                  <a:schemeClr val="bg1">
                    <a:lumMod val="85000"/>
                  </a:schemeClr>
                </a:solidFill>
              </a:rPr>
              <a:t> </a:t>
            </a:r>
            <a:r>
              <a:rPr lang="en-GB" sz="1200" dirty="0" err="1">
                <a:solidFill>
                  <a:schemeClr val="bg1">
                    <a:lumMod val="85000"/>
                  </a:schemeClr>
                </a:solidFill>
              </a:rPr>
              <a:t>pencatatan</a:t>
            </a:r>
            <a:r>
              <a:rPr lang="en-GB" sz="1200" dirty="0">
                <a:solidFill>
                  <a:schemeClr val="bg1">
                    <a:lumMod val="85000"/>
                  </a:schemeClr>
                </a:solidFill>
              </a:rPr>
              <a:t> dan juga </a:t>
            </a:r>
            <a:r>
              <a:rPr lang="en-GB" sz="1200" dirty="0" err="1">
                <a:solidFill>
                  <a:schemeClr val="bg1">
                    <a:lumMod val="85000"/>
                  </a:schemeClr>
                </a:solidFill>
              </a:rPr>
              <a:t>perhitungan</a:t>
            </a:r>
            <a:r>
              <a:rPr lang="en-GB" sz="1200" dirty="0">
                <a:solidFill>
                  <a:schemeClr val="bg1">
                    <a:lumMod val="85000"/>
                  </a:schemeClr>
                </a:solidFill>
              </a:rPr>
              <a:t> dana social </a:t>
            </a:r>
            <a:r>
              <a:rPr lang="en-GB" sz="1200" dirty="0" err="1">
                <a:solidFill>
                  <a:schemeClr val="bg1">
                    <a:lumMod val="85000"/>
                  </a:schemeClr>
                </a:solidFill>
              </a:rPr>
              <a:t>Mahasiswa</a:t>
            </a:r>
            <a:r>
              <a:rPr lang="en-GB" sz="1200" dirty="0">
                <a:solidFill>
                  <a:schemeClr val="bg1">
                    <a:lumMod val="85000"/>
                  </a:schemeClr>
                </a:solidFill>
              </a:rPr>
              <a:t> </a:t>
            </a:r>
            <a:r>
              <a:rPr lang="en-GB" sz="1200" dirty="0" err="1">
                <a:solidFill>
                  <a:schemeClr val="bg1">
                    <a:lumMod val="85000"/>
                  </a:schemeClr>
                </a:solidFill>
              </a:rPr>
              <a:t>dapat</a:t>
            </a:r>
            <a:r>
              <a:rPr lang="en-GB" sz="1200" dirty="0">
                <a:solidFill>
                  <a:schemeClr val="bg1">
                    <a:lumMod val="85000"/>
                  </a:schemeClr>
                </a:solidFill>
              </a:rPr>
              <a:t> </a:t>
            </a:r>
            <a:r>
              <a:rPr lang="en-GB" sz="1200" dirty="0" err="1">
                <a:solidFill>
                  <a:schemeClr val="bg1">
                    <a:lumMod val="85000"/>
                  </a:schemeClr>
                </a:solidFill>
              </a:rPr>
              <a:t>dilakukan</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sistematis</a:t>
            </a:r>
            <a:r>
              <a:rPr lang="en-GB" sz="1200" dirty="0">
                <a:solidFill>
                  <a:schemeClr val="bg1">
                    <a:lumMod val="85000"/>
                  </a:schemeClr>
                </a:solidFill>
              </a:rPr>
              <a:t>, </a:t>
            </a:r>
            <a:r>
              <a:rPr lang="en-GB" sz="1200" dirty="0" err="1">
                <a:solidFill>
                  <a:schemeClr val="bg1">
                    <a:lumMod val="85000"/>
                  </a:schemeClr>
                </a:solidFill>
              </a:rPr>
              <a:t>cepat</a:t>
            </a:r>
            <a:r>
              <a:rPr lang="en-GB" sz="1200" dirty="0">
                <a:solidFill>
                  <a:schemeClr val="bg1">
                    <a:lumMod val="85000"/>
                  </a:schemeClr>
                </a:solidFill>
              </a:rPr>
              <a:t> dan </a:t>
            </a:r>
            <a:r>
              <a:rPr lang="en-GB" sz="1200" dirty="0" err="1">
                <a:solidFill>
                  <a:schemeClr val="bg1">
                    <a:lumMod val="85000"/>
                  </a:schemeClr>
                </a:solidFill>
              </a:rPr>
              <a:t>akurat</a:t>
            </a:r>
            <a:r>
              <a:rPr lang="en-US" altLang="en-GB" sz="1200" dirty="0">
                <a:solidFill>
                  <a:schemeClr val="bg1">
                    <a:lumMod val="85000"/>
                  </a:schemeClr>
                </a:solidFill>
              </a:rPr>
              <a:t>.</a:t>
            </a:r>
            <a:br>
              <a:rPr lang="en-US" altLang="en-GB" sz="1200" dirty="0">
                <a:solidFill>
                  <a:schemeClr val="bg1">
                    <a:lumMod val="85000"/>
                  </a:schemeClr>
                </a:solidFill>
              </a:rPr>
            </a:br>
            <a:r>
              <a:rPr lang="en-US" altLang="en-GB" sz="1200" dirty="0" err="1">
                <a:solidFill>
                  <a:schemeClr val="bg1">
                    <a:lumMod val="85000"/>
                  </a:schemeClr>
                </a:solidFill>
              </a:rPr>
              <a:t>Maka</a:t>
            </a:r>
            <a:r>
              <a:rPr lang="en-US" altLang="en-GB" sz="1200" dirty="0">
                <a:solidFill>
                  <a:schemeClr val="bg1">
                    <a:lumMod val="85000"/>
                  </a:schemeClr>
                </a:solidFill>
              </a:rPr>
              <a:t>, </a:t>
            </a:r>
            <a:r>
              <a:rPr lang="en-US" altLang="en-GB" sz="1200" dirty="0" err="1">
                <a:solidFill>
                  <a:schemeClr val="bg1">
                    <a:lumMod val="85000"/>
                  </a:schemeClr>
                </a:solidFill>
              </a:rPr>
              <a:t>berdasarkan</a:t>
            </a:r>
            <a:r>
              <a:rPr lang="en-US" altLang="en-GB" sz="1200" dirty="0">
                <a:solidFill>
                  <a:schemeClr val="bg1">
                    <a:lumMod val="85000"/>
                  </a:schemeClr>
                </a:solidFill>
              </a:rPr>
              <a:t> </a:t>
            </a:r>
            <a:r>
              <a:rPr lang="en-US" altLang="en-GB" sz="1200" dirty="0" err="1">
                <a:solidFill>
                  <a:schemeClr val="bg1">
                    <a:lumMod val="85000"/>
                  </a:schemeClr>
                </a:solidFill>
              </a:rPr>
              <a:t>uraian</a:t>
            </a:r>
            <a:r>
              <a:rPr lang="en-US" altLang="en-GB" sz="1200" dirty="0">
                <a:solidFill>
                  <a:schemeClr val="bg1">
                    <a:lumMod val="85000"/>
                  </a:schemeClr>
                </a:solidFill>
              </a:rPr>
              <a:t> di </a:t>
            </a:r>
            <a:r>
              <a:rPr lang="en-US" altLang="en-GB" sz="1200" dirty="0" err="1">
                <a:solidFill>
                  <a:schemeClr val="bg1">
                    <a:lumMod val="85000"/>
                  </a:schemeClr>
                </a:solidFill>
              </a:rPr>
              <a:t>atas</a:t>
            </a:r>
            <a:r>
              <a:rPr lang="en-US" altLang="en-GB" sz="1200" dirty="0">
                <a:solidFill>
                  <a:schemeClr val="bg1">
                    <a:lumMod val="85000"/>
                  </a:schemeClr>
                </a:solidFill>
              </a:rPr>
              <a:t> </a:t>
            </a:r>
            <a:r>
              <a:rPr lang="en-US" altLang="en-GB" sz="1200" dirty="0" err="1">
                <a:solidFill>
                  <a:schemeClr val="bg1">
                    <a:lumMod val="85000"/>
                  </a:schemeClr>
                </a:solidFill>
              </a:rPr>
              <a:t>akan</a:t>
            </a:r>
            <a:r>
              <a:rPr lang="en-US" altLang="en-GB" sz="1200" dirty="0">
                <a:solidFill>
                  <a:schemeClr val="bg1">
                    <a:lumMod val="85000"/>
                  </a:schemeClr>
                </a:solidFill>
              </a:rPr>
              <a:t> </a:t>
            </a:r>
            <a:r>
              <a:rPr lang="en-US" altLang="en-GB" sz="1200" dirty="0" err="1">
                <a:solidFill>
                  <a:schemeClr val="bg1">
                    <a:lumMod val="85000"/>
                  </a:schemeClr>
                </a:solidFill>
              </a:rPr>
              <a:t>dibangun</a:t>
            </a:r>
            <a:r>
              <a:rPr lang="en-US" altLang="en-GB" sz="1200" dirty="0">
                <a:solidFill>
                  <a:schemeClr val="bg1">
                    <a:lumMod val="85000"/>
                  </a:schemeClr>
                </a:solidFill>
              </a:rPr>
              <a:t> </a:t>
            </a:r>
            <a:r>
              <a:rPr lang="en-US" altLang="en-GB" sz="1200" dirty="0" err="1">
                <a:solidFill>
                  <a:schemeClr val="bg1">
                    <a:lumMod val="85000"/>
                  </a:schemeClr>
                </a:solidFill>
              </a:rPr>
              <a:t>sebuah</a:t>
            </a:r>
            <a:r>
              <a:rPr lang="en-US" altLang="en-GB" sz="1200" dirty="0">
                <a:solidFill>
                  <a:schemeClr val="bg1">
                    <a:lumMod val="85000"/>
                  </a:schemeClr>
                </a:solidFill>
              </a:rPr>
              <a:t> </a:t>
            </a:r>
            <a:r>
              <a:rPr lang="en-US" altLang="en-GB" sz="1200" dirty="0" err="1">
                <a:solidFill>
                  <a:schemeClr val="bg1">
                    <a:lumMod val="85000"/>
                  </a:schemeClr>
                </a:solidFill>
              </a:rPr>
              <a:t>aplikasi</a:t>
            </a:r>
            <a:r>
              <a:rPr lang="en-US" altLang="en-GB" sz="1200" dirty="0">
                <a:solidFill>
                  <a:schemeClr val="bg1">
                    <a:lumMod val="85000"/>
                  </a:schemeClr>
                </a:solidFill>
              </a:rPr>
              <a:t> </a:t>
            </a:r>
            <a:r>
              <a:rPr lang="en-US" altLang="en-GB" sz="1200" dirty="0" err="1">
                <a:solidFill>
                  <a:schemeClr val="bg1">
                    <a:lumMod val="85000"/>
                  </a:schemeClr>
                </a:solidFill>
              </a:rPr>
              <a:t>Dompet</a:t>
            </a:r>
            <a:r>
              <a:rPr lang="en-US" altLang="en-GB" sz="1200" dirty="0">
                <a:solidFill>
                  <a:schemeClr val="bg1">
                    <a:lumMod val="85000"/>
                  </a:schemeClr>
                </a:solidFill>
              </a:rPr>
              <a:t> Amal </a:t>
            </a:r>
            <a:r>
              <a:rPr lang="en-US" altLang="en-GB" sz="1200" dirty="0" err="1">
                <a:solidFill>
                  <a:schemeClr val="bg1">
                    <a:lumMod val="85000"/>
                  </a:schemeClr>
                </a:solidFill>
              </a:rPr>
              <a:t>Polibatam</a:t>
            </a:r>
            <a:r>
              <a:rPr lang="en-US" altLang="en-GB" sz="1200" dirty="0">
                <a:solidFill>
                  <a:schemeClr val="bg1">
                    <a:lumMod val="85000"/>
                  </a:schemeClr>
                </a:solidFill>
              </a:rPr>
              <a:t> yang </a:t>
            </a:r>
            <a:r>
              <a:rPr lang="en-US" altLang="en-GB" sz="1200" dirty="0" err="1">
                <a:solidFill>
                  <a:schemeClr val="bg1">
                    <a:lumMod val="85000"/>
                  </a:schemeClr>
                </a:solidFill>
              </a:rPr>
              <a:t>saat</a:t>
            </a:r>
            <a:r>
              <a:rPr lang="en-US" altLang="en-GB" sz="1200" dirty="0">
                <a:solidFill>
                  <a:schemeClr val="bg1">
                    <a:lumMod val="85000"/>
                  </a:schemeClr>
                </a:solidFill>
              </a:rPr>
              <a:t> </a:t>
            </a:r>
            <a:r>
              <a:rPr lang="en-US" altLang="en-GB" sz="1200" dirty="0" err="1">
                <a:solidFill>
                  <a:schemeClr val="bg1">
                    <a:lumMod val="85000"/>
                  </a:schemeClr>
                </a:solidFill>
              </a:rPr>
              <a:t>ini</a:t>
            </a:r>
            <a:r>
              <a:rPr lang="en-US" altLang="en-GB" sz="1200" dirty="0">
                <a:solidFill>
                  <a:schemeClr val="bg1">
                    <a:lumMod val="85000"/>
                  </a:schemeClr>
                </a:solidFill>
              </a:rPr>
              <a:t> </a:t>
            </a:r>
            <a:r>
              <a:rPr lang="en-US" altLang="en-GB" sz="1200" dirty="0" err="1">
                <a:solidFill>
                  <a:schemeClr val="bg1">
                    <a:lumMod val="85000"/>
                  </a:schemeClr>
                </a:solidFill>
              </a:rPr>
              <a:t>masih</a:t>
            </a:r>
            <a:r>
              <a:rPr lang="en-US" altLang="en-GB" sz="1200" dirty="0">
                <a:solidFill>
                  <a:schemeClr val="bg1">
                    <a:lumMod val="85000"/>
                  </a:schemeClr>
                </a:solidFill>
              </a:rPr>
              <a:t> </a:t>
            </a:r>
            <a:r>
              <a:rPr lang="en-US" altLang="en-GB" sz="1200" dirty="0" err="1">
                <a:solidFill>
                  <a:schemeClr val="bg1">
                    <a:lumMod val="85000"/>
                  </a:schemeClr>
                </a:solidFill>
              </a:rPr>
              <a:t>dalam</a:t>
            </a:r>
            <a:r>
              <a:rPr lang="en-US" altLang="en-GB" sz="1200" dirty="0">
                <a:solidFill>
                  <a:schemeClr val="bg1">
                    <a:lumMod val="85000"/>
                  </a:schemeClr>
                </a:solidFill>
              </a:rPr>
              <a:t> </a:t>
            </a:r>
            <a:r>
              <a:rPr lang="en-US" altLang="en-GB" sz="1200" dirty="0" err="1">
                <a:solidFill>
                  <a:schemeClr val="bg1">
                    <a:lumMod val="85000"/>
                  </a:schemeClr>
                </a:solidFill>
              </a:rPr>
              <a:t>tahap</a:t>
            </a:r>
            <a:r>
              <a:rPr lang="en-US" altLang="en-GB" sz="1200" dirty="0">
                <a:solidFill>
                  <a:schemeClr val="bg1">
                    <a:lumMod val="85000"/>
                  </a:schemeClr>
                </a:solidFill>
              </a:rPr>
              <a:t> </a:t>
            </a:r>
            <a:r>
              <a:rPr lang="en-US" altLang="en-GB" sz="1200" dirty="0" err="1">
                <a:solidFill>
                  <a:schemeClr val="bg1">
                    <a:lumMod val="85000"/>
                  </a:schemeClr>
                </a:solidFill>
              </a:rPr>
              <a:t>pembuatan</a:t>
            </a:r>
            <a:r>
              <a:rPr lang="en-US" altLang="en-GB" sz="1200" dirty="0">
                <a:solidFill>
                  <a:schemeClr val="bg1">
                    <a:lumMod val="85000"/>
                  </a:schemeClr>
                </a:solidFill>
              </a:rPr>
              <a:t> dan </a:t>
            </a:r>
            <a:r>
              <a:rPr lang="en-US" altLang="en-GB" sz="1200" dirty="0" err="1">
                <a:solidFill>
                  <a:schemeClr val="bg1">
                    <a:lumMod val="85000"/>
                  </a:schemeClr>
                </a:solidFill>
              </a:rPr>
              <a:t>pengembangan</a:t>
            </a:r>
            <a:r>
              <a:rPr lang="en-US" altLang="en-GB" sz="1200" dirty="0">
                <a:solidFill>
                  <a:schemeClr val="bg1">
                    <a:lumMod val="85000"/>
                  </a:schemeClr>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altLang="en-GB" sz="1200"/>
            </a:br>
            <a:r>
              <a:rPr lang="en-US" altLang="en-GB" sz="1200"/>
              <a:t>                                                                 Tampilan Dashboard Mahasiswa/ Mahasiswi</a:t>
            </a:r>
          </a:p>
        </p:txBody>
      </p:sp>
      <p:pic>
        <p:nvPicPr>
          <p:cNvPr id="43"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825" y="855345"/>
            <a:ext cx="6102350" cy="34328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1595" y="22860"/>
            <a:ext cx="10523855" cy="508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altLang="en-GB" sz="1200"/>
            </a:br>
            <a:r>
              <a:rPr lang="en-US" altLang="en-GB" sz="1200"/>
              <a:t>                                 Hak user Mahasiswa/ Mahasiswi pada menu Mahasiswa hanya bisa melihat</a:t>
            </a:r>
            <a:br>
              <a:rPr lang="en-US" altLang="en-GB" sz="1200"/>
            </a:br>
            <a:br>
              <a:rPr lang="en-US" altLang="en-GB" sz="1200"/>
            </a:br>
            <a:r>
              <a:rPr lang="en-US" altLang="en-GB" sz="1200"/>
              <a:t>                                                               Untuk lebih datailnya akan di Presentasikan.</a:t>
            </a:r>
          </a:p>
        </p:txBody>
      </p:sp>
      <p:pic>
        <p:nvPicPr>
          <p:cNvPr id="44"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825" y="855345"/>
            <a:ext cx="6102350" cy="34328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35" y="1905"/>
            <a:ext cx="9383395" cy="5113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bg1">
                    <a:lumMod val="85000"/>
                  </a:schemeClr>
                </a:solidFill>
              </a:rPr>
              <a:t>5.	</a:t>
            </a:r>
            <a:r>
              <a:rPr lang="en-GB" sz="1200" dirty="0" err="1">
                <a:solidFill>
                  <a:schemeClr val="bg1">
                    <a:lumMod val="85000"/>
                  </a:schemeClr>
                </a:solidFill>
              </a:rPr>
              <a:t>Penutup</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5.1.	Kesimpulan</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 Dari </a:t>
            </a:r>
            <a:r>
              <a:rPr lang="en-GB" sz="1200" dirty="0" err="1">
                <a:solidFill>
                  <a:schemeClr val="bg1">
                    <a:lumMod val="85000"/>
                  </a:schemeClr>
                </a:solidFill>
              </a:rPr>
              <a:t>penelitian</a:t>
            </a:r>
            <a:r>
              <a:rPr lang="en-GB" sz="1200" dirty="0">
                <a:solidFill>
                  <a:schemeClr val="bg1">
                    <a:lumMod val="85000"/>
                  </a:schemeClr>
                </a:solidFill>
              </a:rPr>
              <a:t> dan </a:t>
            </a:r>
            <a:r>
              <a:rPr lang="en-GB" sz="1200" dirty="0" err="1">
                <a:solidFill>
                  <a:schemeClr val="bg1">
                    <a:lumMod val="85000"/>
                  </a:schemeClr>
                </a:solidFill>
              </a:rPr>
              <a:t>analisa</a:t>
            </a:r>
            <a:r>
              <a:rPr lang="en-GB" sz="1200" dirty="0">
                <a:solidFill>
                  <a:schemeClr val="bg1">
                    <a:lumMod val="85000"/>
                  </a:schemeClr>
                </a:solidFill>
              </a:rPr>
              <a:t> </a:t>
            </a:r>
            <a:r>
              <a:rPr lang="en-GB" sz="1200" dirty="0" err="1">
                <a:solidFill>
                  <a:schemeClr val="bg1">
                    <a:lumMod val="85000"/>
                  </a:schemeClr>
                </a:solidFill>
              </a:rPr>
              <a:t>berdasarkan</a:t>
            </a:r>
            <a:r>
              <a:rPr lang="en-GB" sz="1200" dirty="0">
                <a:solidFill>
                  <a:schemeClr val="bg1">
                    <a:lumMod val="85000"/>
                  </a:schemeClr>
                </a:solidFill>
              </a:rPr>
              <a:t> </a:t>
            </a:r>
            <a:r>
              <a:rPr lang="en-GB" sz="1200" dirty="0" err="1">
                <a:solidFill>
                  <a:schemeClr val="bg1">
                    <a:lumMod val="85000"/>
                  </a:schemeClr>
                </a:solidFill>
              </a:rPr>
              <a:t>sistem</a:t>
            </a:r>
            <a:r>
              <a:rPr lang="en-GB" sz="1200" dirty="0">
                <a:solidFill>
                  <a:schemeClr val="bg1">
                    <a:lumMod val="85000"/>
                  </a:schemeClr>
                </a:solidFill>
              </a:rPr>
              <a:t> </a:t>
            </a:r>
            <a:r>
              <a:rPr lang="en-GB" sz="1200" dirty="0" err="1">
                <a:solidFill>
                  <a:schemeClr val="bg1">
                    <a:lumMod val="85000"/>
                  </a:schemeClr>
                </a:solidFill>
              </a:rPr>
              <a:t>aplikasi</a:t>
            </a:r>
            <a:r>
              <a:rPr lang="en-GB" sz="1200" dirty="0">
                <a:solidFill>
                  <a:schemeClr val="bg1">
                    <a:lumMod val="85000"/>
                  </a:schemeClr>
                </a:solidFill>
              </a:rPr>
              <a:t> DAP </a:t>
            </a:r>
            <a:r>
              <a:rPr lang="en-GB" sz="1200" dirty="0" err="1">
                <a:solidFill>
                  <a:schemeClr val="bg1">
                    <a:lumMod val="85000"/>
                  </a:schemeClr>
                </a:solidFill>
              </a:rPr>
              <a:t>Polibatam</a:t>
            </a:r>
            <a:r>
              <a:rPr lang="en-GB" sz="1200" dirty="0">
                <a:solidFill>
                  <a:schemeClr val="bg1">
                    <a:lumMod val="85000"/>
                  </a:schemeClr>
                </a:solidFill>
              </a:rPr>
              <a:t>, </a:t>
            </a:r>
            <a:r>
              <a:rPr lang="en-GB" sz="1200" dirty="0" err="1">
                <a:solidFill>
                  <a:schemeClr val="bg1">
                    <a:lumMod val="85000"/>
                  </a:schemeClr>
                </a:solidFill>
              </a:rPr>
              <a:t>penulis</a:t>
            </a:r>
            <a:r>
              <a:rPr lang="en-GB" sz="1200" dirty="0">
                <a:solidFill>
                  <a:schemeClr val="bg1">
                    <a:lumMod val="85000"/>
                  </a:schemeClr>
                </a:solidFill>
              </a:rPr>
              <a:t> </a:t>
            </a:r>
            <a:r>
              <a:rPr lang="en-GB" sz="1200" dirty="0" err="1">
                <a:solidFill>
                  <a:schemeClr val="bg1">
                    <a:lumMod val="85000"/>
                  </a:schemeClr>
                </a:solidFill>
              </a:rPr>
              <a:t>menyimpulkan</a:t>
            </a:r>
            <a:r>
              <a:rPr lang="en-GB" sz="1200" dirty="0">
                <a:solidFill>
                  <a:schemeClr val="bg1">
                    <a:lumMod val="85000"/>
                  </a:schemeClr>
                </a:solidFill>
              </a:rPr>
              <a:t> :</a:t>
            </a:r>
            <a:br>
              <a:rPr lang="en-GB" sz="1200" dirty="0">
                <a:solidFill>
                  <a:schemeClr val="bg1">
                    <a:lumMod val="85000"/>
                  </a:schemeClr>
                </a:solidFill>
              </a:rPr>
            </a:br>
            <a:br>
              <a:rPr lang="en-GB" sz="1200" dirty="0">
                <a:solidFill>
                  <a:schemeClr val="bg1">
                    <a:lumMod val="85000"/>
                  </a:schemeClr>
                </a:solidFill>
              </a:rPr>
            </a:br>
            <a:r>
              <a:rPr lang="en-US" altLang="en-GB" sz="1200" dirty="0">
                <a:solidFill>
                  <a:schemeClr val="bg1">
                    <a:lumMod val="85000"/>
                  </a:schemeClr>
                </a:solidFill>
              </a:rPr>
              <a:t> </a:t>
            </a:r>
            <a:r>
              <a:rPr lang="en-GB" sz="1200" dirty="0">
                <a:solidFill>
                  <a:schemeClr val="bg1">
                    <a:lumMod val="85000"/>
                  </a:schemeClr>
                </a:solidFill>
              </a:rPr>
              <a:t>Analisa dan </a:t>
            </a:r>
            <a:r>
              <a:rPr lang="en-GB" sz="1200" dirty="0" err="1">
                <a:solidFill>
                  <a:schemeClr val="bg1">
                    <a:lumMod val="85000"/>
                  </a:schemeClr>
                </a:solidFill>
              </a:rPr>
              <a:t>pembuatan</a:t>
            </a:r>
            <a:r>
              <a:rPr lang="en-GB" sz="1200" dirty="0">
                <a:solidFill>
                  <a:schemeClr val="bg1">
                    <a:lumMod val="85000"/>
                  </a:schemeClr>
                </a:solidFill>
              </a:rPr>
              <a:t> program </a:t>
            </a:r>
            <a:r>
              <a:rPr lang="en-GB" sz="1200" dirty="0" err="1">
                <a:solidFill>
                  <a:schemeClr val="bg1">
                    <a:lumMod val="85000"/>
                  </a:schemeClr>
                </a:solidFill>
              </a:rPr>
              <a:t>aplikasi</a:t>
            </a:r>
            <a:r>
              <a:rPr lang="en-GB" sz="1200" dirty="0">
                <a:solidFill>
                  <a:schemeClr val="bg1">
                    <a:lumMod val="85000"/>
                  </a:schemeClr>
                </a:solidFill>
              </a:rPr>
              <a:t> DAP </a:t>
            </a:r>
            <a:r>
              <a:rPr lang="en-GB" sz="1200" dirty="0" err="1">
                <a:solidFill>
                  <a:schemeClr val="bg1">
                    <a:lumMod val="85000"/>
                  </a:schemeClr>
                </a:solidFill>
              </a:rPr>
              <a:t>Polibatam</a:t>
            </a:r>
            <a:r>
              <a:rPr lang="en-GB" sz="1200" dirty="0">
                <a:solidFill>
                  <a:schemeClr val="bg1">
                    <a:lumMod val="85000"/>
                  </a:schemeClr>
                </a:solidFill>
              </a:rPr>
              <a:t> </a:t>
            </a:r>
            <a:r>
              <a:rPr lang="en-GB" sz="1200" dirty="0" err="1">
                <a:solidFill>
                  <a:schemeClr val="bg1">
                    <a:lumMod val="85000"/>
                  </a:schemeClr>
                </a:solidFill>
              </a:rPr>
              <a:t>ini</a:t>
            </a:r>
            <a:r>
              <a:rPr lang="en-GB" sz="1200" dirty="0">
                <a:solidFill>
                  <a:schemeClr val="bg1">
                    <a:lumMod val="85000"/>
                  </a:schemeClr>
                </a:solidFill>
              </a:rPr>
              <a:t> </a:t>
            </a:r>
            <a:r>
              <a:rPr lang="en-GB" sz="1200" dirty="0" err="1">
                <a:solidFill>
                  <a:schemeClr val="bg1">
                    <a:lumMod val="85000"/>
                  </a:schemeClr>
                </a:solidFill>
              </a:rPr>
              <a:t>dapat</a:t>
            </a:r>
            <a:r>
              <a:rPr lang="en-GB" sz="1200" dirty="0">
                <a:solidFill>
                  <a:schemeClr val="bg1">
                    <a:lumMod val="85000"/>
                  </a:schemeClr>
                </a:solidFill>
              </a:rPr>
              <a:t> </a:t>
            </a:r>
            <a:r>
              <a:rPr lang="en-GB" sz="1200" dirty="0" err="1">
                <a:solidFill>
                  <a:schemeClr val="bg1">
                    <a:lumMod val="85000"/>
                  </a:schemeClr>
                </a:solidFill>
              </a:rPr>
              <a:t>digunakan</a:t>
            </a:r>
            <a:r>
              <a:rPr lang="en-GB" sz="1200" dirty="0">
                <a:solidFill>
                  <a:schemeClr val="bg1">
                    <a:lumMod val="85000"/>
                  </a:schemeClr>
                </a:solidFill>
              </a:rPr>
              <a:t> </a:t>
            </a:r>
            <a:r>
              <a:rPr lang="en-GB" sz="1200" dirty="0" err="1">
                <a:solidFill>
                  <a:schemeClr val="bg1">
                    <a:lumMod val="85000"/>
                  </a:schemeClr>
                </a:solidFill>
              </a:rPr>
              <a:t>sebagai</a:t>
            </a:r>
            <a:r>
              <a:rPr lang="en-GB" sz="1200" dirty="0">
                <a:solidFill>
                  <a:schemeClr val="bg1">
                    <a:lumMod val="85000"/>
                  </a:schemeClr>
                </a:solidFill>
              </a:rPr>
              <a:t> media </a:t>
            </a:r>
            <a:r>
              <a:rPr lang="en-GB" sz="1200" dirty="0" err="1">
                <a:solidFill>
                  <a:schemeClr val="bg1">
                    <a:lumMod val="85000"/>
                  </a:schemeClr>
                </a:solidFill>
              </a:rPr>
              <a:t>pengolahan</a:t>
            </a:r>
            <a:r>
              <a:rPr lang="en-GB" sz="1200" dirty="0">
                <a:solidFill>
                  <a:schemeClr val="bg1">
                    <a:lumMod val="85000"/>
                  </a:schemeClr>
                </a:solidFill>
              </a:rPr>
              <a:t> data </a:t>
            </a:r>
            <a:r>
              <a:rPr lang="en-GB" sz="1200" dirty="0" err="1">
                <a:solidFill>
                  <a:schemeClr val="bg1">
                    <a:lumMod val="85000"/>
                  </a:schemeClr>
                </a:solidFill>
              </a:rPr>
              <a:t>bagi</a:t>
            </a:r>
            <a:r>
              <a:rPr lang="en-GB" sz="1200" dirty="0">
                <a:solidFill>
                  <a:schemeClr val="bg1">
                    <a:lumMod val="85000"/>
                  </a:schemeClr>
                </a:solidFill>
              </a:rPr>
              <a:t> </a:t>
            </a:r>
            <a:r>
              <a:rPr lang="en-GB" sz="1200" dirty="0" err="1">
                <a:solidFill>
                  <a:schemeClr val="bg1">
                    <a:lumMod val="85000"/>
                  </a:schemeClr>
                </a:solidFill>
              </a:rPr>
              <a:t>Dosen</a:t>
            </a:r>
            <a:r>
              <a:rPr lang="en-GB" sz="1200" dirty="0">
                <a:solidFill>
                  <a:schemeClr val="bg1">
                    <a:lumMod val="85000"/>
                  </a:schemeClr>
                </a:solidFill>
              </a:rPr>
              <a:t>, Admin dan </a:t>
            </a:r>
            <a:r>
              <a:rPr lang="en-GB" sz="1200" dirty="0" err="1">
                <a:solidFill>
                  <a:schemeClr val="bg1">
                    <a:lumMod val="85000"/>
                  </a:schemeClr>
                </a:solidFill>
              </a:rPr>
              <a:t>Mahasiswa</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proses </a:t>
            </a:r>
            <a:r>
              <a:rPr lang="en-GB" sz="1200" dirty="0" err="1">
                <a:solidFill>
                  <a:schemeClr val="bg1">
                    <a:lumMod val="85000"/>
                  </a:schemeClr>
                </a:solidFill>
              </a:rPr>
              <a:t>perekapan</a:t>
            </a:r>
            <a:r>
              <a:rPr lang="en-GB" sz="1200" dirty="0">
                <a:solidFill>
                  <a:schemeClr val="bg1">
                    <a:lumMod val="85000"/>
                  </a:schemeClr>
                </a:solidFill>
              </a:rPr>
              <a:t> data </a:t>
            </a:r>
            <a:r>
              <a:rPr lang="en-GB" sz="1200" dirty="0" err="1">
                <a:solidFill>
                  <a:schemeClr val="bg1">
                    <a:lumMod val="85000"/>
                  </a:schemeClr>
                </a:solidFill>
              </a:rPr>
              <a:t>dari</a:t>
            </a:r>
            <a:r>
              <a:rPr lang="en-GB" sz="1200" dirty="0">
                <a:solidFill>
                  <a:schemeClr val="bg1">
                    <a:lumMod val="85000"/>
                  </a:schemeClr>
                </a:solidFill>
              </a:rPr>
              <a:t> </a:t>
            </a:r>
            <a:r>
              <a:rPr lang="en-GB" sz="1200" dirty="0" err="1">
                <a:solidFill>
                  <a:schemeClr val="bg1">
                    <a:lumMod val="85000"/>
                  </a:schemeClr>
                </a:solidFill>
              </a:rPr>
              <a:t>sistem</a:t>
            </a:r>
            <a:r>
              <a:rPr lang="en-GB" sz="1200" dirty="0">
                <a:solidFill>
                  <a:schemeClr val="bg1">
                    <a:lumMod val="85000"/>
                  </a:schemeClr>
                </a:solidFill>
              </a:rPr>
              <a:t> lama yang </a:t>
            </a:r>
            <a:r>
              <a:rPr lang="en-GB" sz="1200" dirty="0" err="1">
                <a:solidFill>
                  <a:schemeClr val="bg1">
                    <a:lumMod val="85000"/>
                  </a:schemeClr>
                </a:solidFill>
              </a:rPr>
              <a:t>menggunakan</a:t>
            </a:r>
            <a:r>
              <a:rPr lang="en-GB" sz="1200" dirty="0">
                <a:solidFill>
                  <a:schemeClr val="bg1">
                    <a:lumMod val="85000"/>
                  </a:schemeClr>
                </a:solidFill>
              </a:rPr>
              <a:t> </a:t>
            </a:r>
            <a:r>
              <a:rPr lang="en-GB" sz="1200" dirty="0" err="1">
                <a:solidFill>
                  <a:schemeClr val="bg1">
                    <a:lumMod val="85000"/>
                  </a:schemeClr>
                </a:solidFill>
              </a:rPr>
              <a:t>cara</a:t>
            </a:r>
            <a:r>
              <a:rPr lang="en-GB" sz="1200" dirty="0">
                <a:solidFill>
                  <a:schemeClr val="bg1">
                    <a:lumMod val="85000"/>
                  </a:schemeClr>
                </a:solidFill>
              </a:rPr>
              <a:t> manual </a:t>
            </a:r>
            <a:r>
              <a:rPr lang="en-GB" sz="1200" dirty="0" err="1">
                <a:solidFill>
                  <a:schemeClr val="bg1">
                    <a:lumMod val="85000"/>
                  </a:schemeClr>
                </a:solidFill>
              </a:rPr>
              <a:t>dalam</a:t>
            </a:r>
            <a:r>
              <a:rPr lang="en-GB" sz="1200" dirty="0">
                <a:solidFill>
                  <a:schemeClr val="bg1">
                    <a:lumMod val="85000"/>
                  </a:schemeClr>
                </a:solidFill>
              </a:rPr>
              <a:t> </a:t>
            </a:r>
            <a:r>
              <a:rPr lang="en-GB" sz="1200" dirty="0" err="1">
                <a:solidFill>
                  <a:schemeClr val="bg1">
                    <a:lumMod val="85000"/>
                  </a:schemeClr>
                </a:solidFill>
              </a:rPr>
              <a:t>perekapan</a:t>
            </a:r>
            <a:r>
              <a:rPr lang="en-GB" sz="1200" dirty="0">
                <a:solidFill>
                  <a:schemeClr val="bg1">
                    <a:lumMod val="85000"/>
                  </a:schemeClr>
                </a:solidFill>
              </a:rPr>
              <a:t> data dana </a:t>
            </a:r>
            <a:r>
              <a:rPr lang="en-GB" sz="1200" dirty="0" err="1">
                <a:solidFill>
                  <a:schemeClr val="bg1">
                    <a:lumMod val="85000"/>
                  </a:schemeClr>
                </a:solidFill>
              </a:rPr>
              <a:t>sosial</a:t>
            </a:r>
            <a:r>
              <a:rPr lang="en-GB" sz="1200" dirty="0">
                <a:solidFill>
                  <a:schemeClr val="bg1">
                    <a:lumMod val="85000"/>
                  </a:schemeClr>
                </a:solidFill>
              </a:rPr>
              <a:t> </a:t>
            </a:r>
            <a:r>
              <a:rPr lang="en-GB" sz="1200" dirty="0" err="1">
                <a:solidFill>
                  <a:schemeClr val="bg1">
                    <a:lumMod val="85000"/>
                  </a:schemeClr>
                </a:solidFill>
              </a:rPr>
              <a:t>menjadi</a:t>
            </a:r>
            <a:r>
              <a:rPr lang="en-GB" sz="1200" dirty="0">
                <a:solidFill>
                  <a:schemeClr val="bg1">
                    <a:lumMod val="85000"/>
                  </a:schemeClr>
                </a:solidFill>
              </a:rPr>
              <a:t> </a:t>
            </a:r>
            <a:r>
              <a:rPr lang="en-GB" sz="1200" dirty="0" err="1">
                <a:solidFill>
                  <a:schemeClr val="bg1">
                    <a:lumMod val="85000"/>
                  </a:schemeClr>
                </a:solidFill>
              </a:rPr>
              <a:t>sebuah</a:t>
            </a:r>
            <a:r>
              <a:rPr lang="en-GB" sz="1200" dirty="0">
                <a:solidFill>
                  <a:schemeClr val="bg1">
                    <a:lumMod val="85000"/>
                  </a:schemeClr>
                </a:solidFill>
              </a:rPr>
              <a:t> </a:t>
            </a:r>
            <a:r>
              <a:rPr lang="en-GB" sz="1200" dirty="0" err="1">
                <a:solidFill>
                  <a:schemeClr val="bg1">
                    <a:lumMod val="85000"/>
                  </a:schemeClr>
                </a:solidFill>
              </a:rPr>
              <a:t>sistem</a:t>
            </a:r>
            <a:r>
              <a:rPr lang="en-GB" sz="1200" dirty="0">
                <a:solidFill>
                  <a:schemeClr val="bg1">
                    <a:lumMod val="85000"/>
                  </a:schemeClr>
                </a:solidFill>
              </a:rPr>
              <a:t> </a:t>
            </a:r>
            <a:r>
              <a:rPr lang="en-GB" sz="1200" dirty="0" err="1">
                <a:solidFill>
                  <a:schemeClr val="bg1">
                    <a:lumMod val="85000"/>
                  </a:schemeClr>
                </a:solidFill>
              </a:rPr>
              <a:t>baru</a:t>
            </a:r>
            <a:r>
              <a:rPr lang="en-GB" sz="1200" dirty="0">
                <a:solidFill>
                  <a:schemeClr val="bg1">
                    <a:lumMod val="85000"/>
                  </a:schemeClr>
                </a:solidFill>
              </a:rPr>
              <a:t> </a:t>
            </a:r>
            <a:r>
              <a:rPr lang="en-GB" sz="1200" dirty="0" err="1">
                <a:solidFill>
                  <a:schemeClr val="bg1">
                    <a:lumMod val="85000"/>
                  </a:schemeClr>
                </a:solidFill>
              </a:rPr>
              <a:t>dalam</a:t>
            </a:r>
            <a:r>
              <a:rPr lang="en-GB" sz="1200" dirty="0">
                <a:solidFill>
                  <a:schemeClr val="bg1">
                    <a:lumMod val="85000"/>
                  </a:schemeClr>
                </a:solidFill>
              </a:rPr>
              <a:t> proses </a:t>
            </a:r>
            <a:r>
              <a:rPr lang="en-GB" sz="1200" dirty="0" err="1">
                <a:solidFill>
                  <a:schemeClr val="bg1">
                    <a:lumMod val="85000"/>
                  </a:schemeClr>
                </a:solidFill>
              </a:rPr>
              <a:t>pendanaan</a:t>
            </a:r>
            <a:r>
              <a:rPr lang="en-GB" sz="1200" dirty="0">
                <a:solidFill>
                  <a:schemeClr val="bg1">
                    <a:lumMod val="85000"/>
                  </a:schemeClr>
                </a:solidFill>
              </a:rPr>
              <a:t> DAP.</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5.2.	Saran</a:t>
            </a:r>
            <a:br>
              <a:rPr lang="en-GB" sz="1200" dirty="0">
                <a:solidFill>
                  <a:schemeClr val="bg1">
                    <a:lumMod val="85000"/>
                  </a:schemeClr>
                </a:solidFill>
              </a:rPr>
            </a:br>
            <a:r>
              <a:rPr lang="en-US" altLang="en-GB" sz="1200" dirty="0">
                <a:solidFill>
                  <a:schemeClr val="bg1">
                    <a:lumMod val="85000"/>
                  </a:schemeClr>
                </a:solidFill>
              </a:rPr>
              <a:t>     </a:t>
            </a:r>
            <a:br>
              <a:rPr lang="en-US" altLang="en-GB" sz="1200" dirty="0">
                <a:solidFill>
                  <a:schemeClr val="bg1">
                    <a:lumMod val="85000"/>
                  </a:schemeClr>
                </a:solidFill>
              </a:rPr>
            </a:br>
            <a:r>
              <a:rPr lang="en-US" altLang="en-GB" sz="1200" dirty="0">
                <a:solidFill>
                  <a:schemeClr val="bg1">
                    <a:lumMod val="85000"/>
                  </a:schemeClr>
                </a:solidFill>
              </a:rPr>
              <a:t>  </a:t>
            </a:r>
            <a:r>
              <a:rPr lang="en-GB" sz="1200" dirty="0" err="1">
                <a:solidFill>
                  <a:schemeClr val="bg1">
                    <a:lumMod val="85000"/>
                  </a:schemeClr>
                </a:solidFill>
              </a:rPr>
              <a:t>Setelah</a:t>
            </a:r>
            <a:r>
              <a:rPr lang="en-GB" sz="1200" dirty="0">
                <a:solidFill>
                  <a:schemeClr val="bg1">
                    <a:lumMod val="85000"/>
                  </a:schemeClr>
                </a:solidFill>
              </a:rPr>
              <a:t> </a:t>
            </a:r>
            <a:r>
              <a:rPr lang="en-GB" sz="1200" dirty="0" err="1">
                <a:solidFill>
                  <a:schemeClr val="bg1">
                    <a:lumMod val="85000"/>
                  </a:schemeClr>
                </a:solidFill>
              </a:rPr>
              <a:t>melakukan</a:t>
            </a:r>
            <a:r>
              <a:rPr lang="en-GB" sz="1200" dirty="0">
                <a:solidFill>
                  <a:schemeClr val="bg1">
                    <a:lumMod val="85000"/>
                  </a:schemeClr>
                </a:solidFill>
              </a:rPr>
              <a:t> </a:t>
            </a:r>
            <a:r>
              <a:rPr lang="en-GB" sz="1200" dirty="0" err="1">
                <a:solidFill>
                  <a:schemeClr val="bg1">
                    <a:lumMod val="85000"/>
                  </a:schemeClr>
                </a:solidFill>
              </a:rPr>
              <a:t>analisis</a:t>
            </a:r>
            <a:r>
              <a:rPr lang="en-GB" sz="1200" dirty="0">
                <a:solidFill>
                  <a:schemeClr val="bg1">
                    <a:lumMod val="85000"/>
                  </a:schemeClr>
                </a:solidFill>
              </a:rPr>
              <a:t> dan </a:t>
            </a:r>
            <a:r>
              <a:rPr lang="en-GB" sz="1200" dirty="0" err="1">
                <a:solidFill>
                  <a:schemeClr val="bg1">
                    <a:lumMod val="85000"/>
                  </a:schemeClr>
                </a:solidFill>
              </a:rPr>
              <a:t>perancangan</a:t>
            </a:r>
            <a:r>
              <a:rPr lang="en-GB" sz="1200" dirty="0">
                <a:solidFill>
                  <a:schemeClr val="bg1">
                    <a:lumMod val="85000"/>
                  </a:schemeClr>
                </a:solidFill>
              </a:rPr>
              <a:t> </a:t>
            </a:r>
            <a:r>
              <a:rPr lang="en-GB" sz="1200" dirty="0" err="1">
                <a:solidFill>
                  <a:schemeClr val="bg1">
                    <a:lumMod val="85000"/>
                  </a:schemeClr>
                </a:solidFill>
              </a:rPr>
              <a:t>sistem</a:t>
            </a:r>
            <a:r>
              <a:rPr lang="en-GB" sz="1200" dirty="0">
                <a:solidFill>
                  <a:schemeClr val="bg1">
                    <a:lumMod val="85000"/>
                  </a:schemeClr>
                </a:solidFill>
              </a:rPr>
              <a:t> </a:t>
            </a:r>
            <a:r>
              <a:rPr lang="en-GB" sz="1200" dirty="0" err="1">
                <a:solidFill>
                  <a:schemeClr val="bg1">
                    <a:lumMod val="85000"/>
                  </a:schemeClr>
                </a:solidFill>
              </a:rPr>
              <a:t>aplikasi</a:t>
            </a:r>
            <a:r>
              <a:rPr lang="en-GB" sz="1200" dirty="0">
                <a:solidFill>
                  <a:schemeClr val="bg1">
                    <a:lumMod val="85000"/>
                  </a:schemeClr>
                </a:solidFill>
              </a:rPr>
              <a:t> DAP </a:t>
            </a:r>
            <a:r>
              <a:rPr lang="en-GB" sz="1200" dirty="0" err="1">
                <a:solidFill>
                  <a:schemeClr val="bg1">
                    <a:lumMod val="85000"/>
                  </a:schemeClr>
                </a:solidFill>
              </a:rPr>
              <a:t>Polibatam</a:t>
            </a:r>
            <a:r>
              <a:rPr lang="en-GB" sz="1200" dirty="0">
                <a:solidFill>
                  <a:schemeClr val="bg1">
                    <a:lumMod val="85000"/>
                  </a:schemeClr>
                </a:solidFill>
              </a:rPr>
              <a:t> </a:t>
            </a:r>
            <a:r>
              <a:rPr lang="en-GB" sz="1200" dirty="0" err="1">
                <a:solidFill>
                  <a:schemeClr val="bg1">
                    <a:lumMod val="85000"/>
                  </a:schemeClr>
                </a:solidFill>
              </a:rPr>
              <a:t>ini</a:t>
            </a:r>
            <a:r>
              <a:rPr lang="en-GB" sz="1200" dirty="0">
                <a:solidFill>
                  <a:schemeClr val="bg1">
                    <a:lumMod val="85000"/>
                  </a:schemeClr>
                </a:solidFill>
              </a:rPr>
              <a:t>, </a:t>
            </a:r>
            <a:r>
              <a:rPr lang="en-GB" sz="1200" dirty="0" err="1">
                <a:solidFill>
                  <a:schemeClr val="bg1">
                    <a:lumMod val="85000"/>
                  </a:schemeClr>
                </a:solidFill>
              </a:rPr>
              <a:t>penulis</a:t>
            </a:r>
            <a:r>
              <a:rPr lang="en-GB" sz="1200" dirty="0">
                <a:solidFill>
                  <a:schemeClr val="bg1">
                    <a:lumMod val="85000"/>
                  </a:schemeClr>
                </a:solidFill>
              </a:rPr>
              <a:t> </a:t>
            </a:r>
            <a:r>
              <a:rPr lang="en-GB" sz="1200" dirty="0" err="1">
                <a:solidFill>
                  <a:schemeClr val="bg1">
                    <a:lumMod val="85000"/>
                  </a:schemeClr>
                </a:solidFill>
              </a:rPr>
              <a:t>memberikan</a:t>
            </a:r>
            <a:r>
              <a:rPr lang="en-GB" sz="1200" dirty="0">
                <a:solidFill>
                  <a:schemeClr val="bg1">
                    <a:lumMod val="85000"/>
                  </a:schemeClr>
                </a:solidFill>
              </a:rPr>
              <a:t> saran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penyempurnaan</a:t>
            </a:r>
            <a:r>
              <a:rPr lang="en-GB" sz="1200" dirty="0">
                <a:solidFill>
                  <a:schemeClr val="bg1">
                    <a:lumMod val="85000"/>
                  </a:schemeClr>
                </a:solidFill>
              </a:rPr>
              <a:t> dan </a:t>
            </a:r>
            <a:r>
              <a:rPr lang="en-GB" sz="1200" dirty="0" err="1">
                <a:solidFill>
                  <a:schemeClr val="bg1">
                    <a:lumMod val="85000"/>
                  </a:schemeClr>
                </a:solidFill>
              </a:rPr>
              <a:t>pengembangan</a:t>
            </a:r>
            <a:r>
              <a:rPr lang="en-GB" sz="1200" dirty="0">
                <a:solidFill>
                  <a:schemeClr val="bg1">
                    <a:lumMod val="85000"/>
                  </a:schemeClr>
                </a:solidFill>
              </a:rPr>
              <a:t> </a:t>
            </a:r>
            <a:r>
              <a:rPr lang="en-GB" sz="1200" dirty="0" err="1">
                <a:solidFill>
                  <a:schemeClr val="bg1">
                    <a:lumMod val="85000"/>
                  </a:schemeClr>
                </a:solidFill>
              </a:rPr>
              <a:t>lebih</a:t>
            </a:r>
            <a:r>
              <a:rPr lang="en-GB" sz="1200" dirty="0">
                <a:solidFill>
                  <a:schemeClr val="bg1">
                    <a:lumMod val="85000"/>
                  </a:schemeClr>
                </a:solidFill>
              </a:rPr>
              <a:t> </a:t>
            </a:r>
            <a:r>
              <a:rPr lang="en-GB" sz="1200" dirty="0" err="1">
                <a:solidFill>
                  <a:schemeClr val="bg1">
                    <a:lumMod val="85000"/>
                  </a:schemeClr>
                </a:solidFill>
              </a:rPr>
              <a:t>terhadap</a:t>
            </a:r>
            <a:r>
              <a:rPr lang="en-GB" sz="1200" dirty="0">
                <a:solidFill>
                  <a:schemeClr val="bg1">
                    <a:lumMod val="85000"/>
                  </a:schemeClr>
                </a:solidFill>
              </a:rPr>
              <a:t> </a:t>
            </a:r>
            <a:r>
              <a:rPr lang="en-GB" sz="1200" dirty="0" err="1">
                <a:solidFill>
                  <a:schemeClr val="bg1">
                    <a:lumMod val="85000"/>
                  </a:schemeClr>
                </a:solidFill>
              </a:rPr>
              <a:t>aplikasi</a:t>
            </a:r>
            <a:r>
              <a:rPr lang="en-GB" sz="1200" dirty="0">
                <a:solidFill>
                  <a:schemeClr val="bg1">
                    <a:lumMod val="85000"/>
                  </a:schemeClr>
                </a:solidFill>
              </a:rPr>
              <a:t> </a:t>
            </a:r>
            <a:r>
              <a:rPr lang="en-GB" sz="1200" dirty="0" err="1">
                <a:solidFill>
                  <a:schemeClr val="bg1">
                    <a:lumMod val="85000"/>
                  </a:schemeClr>
                </a:solidFill>
              </a:rPr>
              <a:t>ini</a:t>
            </a:r>
            <a:r>
              <a:rPr lang="en-GB" sz="1200" dirty="0">
                <a:solidFill>
                  <a:schemeClr val="bg1">
                    <a:lumMod val="85000"/>
                  </a:schemeClr>
                </a:solidFill>
              </a:rPr>
              <a:t> , saran yang </a:t>
            </a:r>
            <a:r>
              <a:rPr lang="en-GB" sz="1200" dirty="0" err="1">
                <a:solidFill>
                  <a:schemeClr val="bg1">
                    <a:lumMod val="85000"/>
                  </a:schemeClr>
                </a:solidFill>
              </a:rPr>
              <a:t>ingin</a:t>
            </a:r>
            <a:r>
              <a:rPr lang="en-GB" sz="1200" dirty="0">
                <a:solidFill>
                  <a:schemeClr val="bg1">
                    <a:lumMod val="85000"/>
                  </a:schemeClr>
                </a:solidFill>
              </a:rPr>
              <a:t> </a:t>
            </a:r>
            <a:r>
              <a:rPr lang="en-GB" sz="1200" dirty="0" err="1">
                <a:solidFill>
                  <a:schemeClr val="bg1">
                    <a:lumMod val="85000"/>
                  </a:schemeClr>
                </a:solidFill>
              </a:rPr>
              <a:t>disampaikan</a:t>
            </a:r>
            <a:r>
              <a:rPr lang="en-GB" sz="1200" dirty="0">
                <a:solidFill>
                  <a:schemeClr val="bg1">
                    <a:lumMod val="85000"/>
                  </a:schemeClr>
                </a:solidFill>
              </a:rPr>
              <a:t> </a:t>
            </a:r>
            <a:r>
              <a:rPr lang="en-GB" sz="1200" dirty="0" err="1">
                <a:solidFill>
                  <a:schemeClr val="bg1">
                    <a:lumMod val="85000"/>
                  </a:schemeClr>
                </a:solidFill>
              </a:rPr>
              <a:t>sebagai</a:t>
            </a:r>
            <a:r>
              <a:rPr lang="en-GB" sz="1200" dirty="0">
                <a:solidFill>
                  <a:schemeClr val="bg1">
                    <a:lumMod val="85000"/>
                  </a:schemeClr>
                </a:solidFill>
              </a:rPr>
              <a:t> </a:t>
            </a:r>
            <a:r>
              <a:rPr lang="en-GB" sz="1200" dirty="0" err="1">
                <a:solidFill>
                  <a:schemeClr val="bg1">
                    <a:lumMod val="85000"/>
                  </a:schemeClr>
                </a:solidFill>
              </a:rPr>
              <a:t>berikut</a:t>
            </a:r>
            <a:r>
              <a:rPr lang="en-GB" sz="1200" dirty="0">
                <a:solidFill>
                  <a:schemeClr val="bg1">
                    <a:lumMod val="85000"/>
                  </a:schemeClr>
                </a:solidFill>
              </a:rPr>
              <a:t> :</a:t>
            </a:r>
            <a:br>
              <a:rPr 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1. </a:t>
            </a:r>
            <a:r>
              <a:rPr lang="en-US" altLang="en-GB" sz="1200" dirty="0" err="1">
                <a:solidFill>
                  <a:schemeClr val="bg1">
                    <a:lumMod val="85000"/>
                  </a:schemeClr>
                </a:solidFill>
              </a:rPr>
              <a:t>Untuk</a:t>
            </a:r>
            <a:r>
              <a:rPr lang="en-US" altLang="en-GB" sz="1200" dirty="0">
                <a:solidFill>
                  <a:schemeClr val="bg1">
                    <a:lumMod val="85000"/>
                  </a:schemeClr>
                </a:solidFill>
              </a:rPr>
              <a:t> </a:t>
            </a:r>
            <a:r>
              <a:rPr lang="en-US" altLang="en-GB" sz="1200" dirty="0" err="1">
                <a:solidFill>
                  <a:schemeClr val="bg1">
                    <a:lumMod val="85000"/>
                  </a:schemeClr>
                </a:solidFill>
              </a:rPr>
              <a:t>pengembang</a:t>
            </a:r>
            <a:r>
              <a:rPr lang="en-US" altLang="en-GB" sz="1200" dirty="0">
                <a:solidFill>
                  <a:schemeClr val="bg1">
                    <a:lumMod val="85000"/>
                  </a:schemeClr>
                </a:solidFill>
              </a:rPr>
              <a:t> </a:t>
            </a:r>
            <a:r>
              <a:rPr lang="en-US" altLang="en-GB" sz="1200" dirty="0" err="1">
                <a:solidFill>
                  <a:schemeClr val="bg1">
                    <a:lumMod val="85000"/>
                  </a:schemeClr>
                </a:solidFill>
              </a:rPr>
              <a:t>selanjutnya</a:t>
            </a:r>
            <a:r>
              <a:rPr lang="en-US" altLang="en-GB" sz="1200" dirty="0">
                <a:solidFill>
                  <a:schemeClr val="bg1">
                    <a:lumMod val="85000"/>
                  </a:schemeClr>
                </a:solidFill>
              </a:rPr>
              <a:t> agar </a:t>
            </a:r>
            <a:r>
              <a:rPr lang="en-US" altLang="en-GB" sz="1200" dirty="0" err="1">
                <a:solidFill>
                  <a:schemeClr val="bg1">
                    <a:lumMod val="85000"/>
                  </a:schemeClr>
                </a:solidFill>
              </a:rPr>
              <a:t>dapat</a:t>
            </a:r>
            <a:r>
              <a:rPr lang="en-US" altLang="en-GB" sz="1200" dirty="0">
                <a:solidFill>
                  <a:schemeClr val="bg1">
                    <a:lumMod val="85000"/>
                  </a:schemeClr>
                </a:solidFill>
              </a:rPr>
              <a:t> </a:t>
            </a:r>
            <a:r>
              <a:rPr lang="en-US" altLang="en-GB" sz="1200" dirty="0" err="1">
                <a:solidFill>
                  <a:schemeClr val="bg1">
                    <a:lumMod val="85000"/>
                  </a:schemeClr>
                </a:solidFill>
              </a:rPr>
              <a:t>membuat</a:t>
            </a:r>
            <a:r>
              <a:rPr lang="en-US" altLang="en-GB" sz="1200" dirty="0">
                <a:solidFill>
                  <a:schemeClr val="bg1">
                    <a:lumMod val="85000"/>
                  </a:schemeClr>
                </a:solidFill>
              </a:rPr>
              <a:t> </a:t>
            </a:r>
            <a:r>
              <a:rPr lang="en-US" altLang="en-GB" sz="1200" dirty="0" err="1">
                <a:solidFill>
                  <a:schemeClr val="bg1">
                    <a:lumMod val="85000"/>
                  </a:schemeClr>
                </a:solidFill>
              </a:rPr>
              <a:t>sistem</a:t>
            </a:r>
            <a:r>
              <a:rPr lang="en-US" altLang="en-GB" sz="1200" dirty="0">
                <a:solidFill>
                  <a:schemeClr val="bg1">
                    <a:lumMod val="85000"/>
                  </a:schemeClr>
                </a:solidFill>
              </a:rPr>
              <a:t> DAP yang </a:t>
            </a:r>
            <a:r>
              <a:rPr lang="en-US" altLang="en-GB" sz="1200" dirty="0" err="1">
                <a:solidFill>
                  <a:schemeClr val="bg1">
                    <a:lumMod val="85000"/>
                  </a:schemeClr>
                </a:solidFill>
              </a:rPr>
              <a:t>mampu</a:t>
            </a:r>
            <a:r>
              <a:rPr lang="en-US" altLang="en-GB" sz="1200" dirty="0">
                <a:solidFill>
                  <a:schemeClr val="bg1">
                    <a:lumMod val="85000"/>
                  </a:schemeClr>
                </a:solidFill>
              </a:rPr>
              <a:t> </a:t>
            </a:r>
            <a:r>
              <a:rPr lang="en-US" altLang="en-GB" sz="1200" dirty="0" err="1">
                <a:solidFill>
                  <a:schemeClr val="bg1">
                    <a:lumMod val="85000"/>
                  </a:schemeClr>
                </a:solidFill>
              </a:rPr>
              <a:t>mengintegrasikan</a:t>
            </a:r>
            <a:r>
              <a:rPr lang="en-US" altLang="en-GB" sz="1200" dirty="0">
                <a:solidFill>
                  <a:schemeClr val="bg1">
                    <a:lumMod val="85000"/>
                  </a:schemeClr>
                </a:solidFill>
              </a:rPr>
              <a:t> </a:t>
            </a:r>
            <a:r>
              <a:rPr lang="en-US" altLang="en-GB" sz="1200" dirty="0" err="1">
                <a:solidFill>
                  <a:schemeClr val="bg1">
                    <a:lumMod val="85000"/>
                  </a:schemeClr>
                </a:solidFill>
              </a:rPr>
              <a:t>dengan</a:t>
            </a:r>
            <a:r>
              <a:rPr lang="en-US" altLang="en-GB" sz="1200" dirty="0">
                <a:solidFill>
                  <a:schemeClr val="bg1">
                    <a:lumMod val="85000"/>
                  </a:schemeClr>
                </a:solidFill>
              </a:rPr>
              <a:t> Payment </a:t>
            </a:r>
            <a:r>
              <a:rPr lang="en-US" altLang="en-GB" sz="1200" dirty="0" err="1">
                <a:solidFill>
                  <a:schemeClr val="bg1">
                    <a:lumMod val="85000"/>
                  </a:schemeClr>
                </a:solidFill>
              </a:rPr>
              <a:t>Gateaway</a:t>
            </a:r>
            <a:r>
              <a:rPr lang="en-US" altLang="en-GB" sz="1200" dirty="0">
                <a:solidFill>
                  <a:schemeClr val="bg1">
                    <a:lumMod val="85000"/>
                  </a:schemeClr>
                </a:solidFill>
              </a:rPr>
              <a:t>, </a:t>
            </a:r>
            <a:r>
              <a:rPr lang="en-US" altLang="en-GB" sz="1200" dirty="0" err="1">
                <a:solidFill>
                  <a:schemeClr val="bg1">
                    <a:lumMod val="85000"/>
                  </a:schemeClr>
                </a:solidFill>
              </a:rPr>
              <a:t>yaitu</a:t>
            </a:r>
            <a:r>
              <a:rPr lang="en-US" altLang="en-GB" sz="1200" dirty="0">
                <a:solidFill>
                  <a:schemeClr val="bg1">
                    <a:lumMod val="85000"/>
                  </a:schemeClr>
                </a:solidFill>
              </a:rPr>
              <a:t> </a:t>
            </a:r>
            <a:r>
              <a:rPr lang="en-US" altLang="en-GB" sz="1200" dirty="0" err="1">
                <a:solidFill>
                  <a:schemeClr val="bg1">
                    <a:lumMod val="85000"/>
                  </a:schemeClr>
                </a:solidFill>
              </a:rPr>
              <a:t>seluruh</a:t>
            </a:r>
            <a:r>
              <a:rPr lang="en-US" altLang="en-GB" sz="1200" dirty="0">
                <a:solidFill>
                  <a:schemeClr val="bg1">
                    <a:lumMod val="85000"/>
                  </a:schemeClr>
                </a:solidFill>
              </a:rPr>
              <a:t> user </a:t>
            </a:r>
            <a:r>
              <a:rPr lang="en-US" altLang="en-GB" sz="1200" dirty="0" err="1">
                <a:solidFill>
                  <a:schemeClr val="bg1">
                    <a:lumMod val="85000"/>
                  </a:schemeClr>
                </a:solidFill>
              </a:rPr>
              <a:t>bisa</a:t>
            </a:r>
            <a:r>
              <a:rPr lang="en-US" altLang="en-GB" sz="1200" dirty="0">
                <a:solidFill>
                  <a:schemeClr val="bg1">
                    <a:lumMod val="85000"/>
                  </a:schemeClr>
                </a:solidFill>
              </a:rPr>
              <a:t> </a:t>
            </a:r>
            <a:r>
              <a:rPr lang="en-US" altLang="en-GB" sz="1200" dirty="0" err="1">
                <a:solidFill>
                  <a:schemeClr val="bg1">
                    <a:lumMod val="85000"/>
                  </a:schemeClr>
                </a:solidFill>
              </a:rPr>
              <a:t>mentransfer</a:t>
            </a:r>
            <a:r>
              <a:rPr lang="en-US" altLang="en-GB" sz="1200" dirty="0">
                <a:solidFill>
                  <a:schemeClr val="bg1">
                    <a:lumMod val="85000"/>
                  </a:schemeClr>
                </a:solidFill>
              </a:rPr>
              <a:t> dana </a:t>
            </a:r>
            <a:r>
              <a:rPr lang="en-US" altLang="en-GB" sz="1200" dirty="0" err="1">
                <a:solidFill>
                  <a:schemeClr val="bg1">
                    <a:lumMod val="85000"/>
                  </a:schemeClr>
                </a:solidFill>
              </a:rPr>
              <a:t>ke</a:t>
            </a:r>
            <a:r>
              <a:rPr lang="en-US" altLang="en-GB" sz="1200" dirty="0">
                <a:solidFill>
                  <a:schemeClr val="bg1">
                    <a:lumMod val="85000"/>
                  </a:schemeClr>
                </a:solidFill>
              </a:rPr>
              <a:t> no </a:t>
            </a:r>
            <a:r>
              <a:rPr lang="en-US" altLang="en-GB" sz="1200" dirty="0" err="1">
                <a:solidFill>
                  <a:schemeClr val="bg1">
                    <a:lumMod val="85000"/>
                  </a:schemeClr>
                </a:solidFill>
              </a:rPr>
              <a:t>rek</a:t>
            </a:r>
            <a:r>
              <a:rPr lang="en-US" altLang="en-GB" sz="1200" dirty="0">
                <a:solidFill>
                  <a:schemeClr val="bg1">
                    <a:lumMod val="85000"/>
                  </a:schemeClr>
                </a:solidFill>
              </a:rPr>
              <a:t> DAP.</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2. Admin </a:t>
            </a:r>
            <a:r>
              <a:rPr lang="en-US" altLang="en-GB" sz="1200" dirty="0" err="1">
                <a:solidFill>
                  <a:schemeClr val="bg1">
                    <a:lumMod val="85000"/>
                  </a:schemeClr>
                </a:solidFill>
              </a:rPr>
              <a:t>sebaiknya</a:t>
            </a:r>
            <a:r>
              <a:rPr lang="en-US" altLang="en-GB" sz="1200" dirty="0">
                <a:solidFill>
                  <a:schemeClr val="bg1">
                    <a:lumMod val="85000"/>
                  </a:schemeClr>
                </a:solidFill>
              </a:rPr>
              <a:t> </a:t>
            </a:r>
            <a:r>
              <a:rPr lang="en-US" altLang="en-GB" sz="1200" dirty="0" err="1">
                <a:solidFill>
                  <a:schemeClr val="bg1">
                    <a:lumMod val="85000"/>
                  </a:schemeClr>
                </a:solidFill>
              </a:rPr>
              <a:t>melakukan</a:t>
            </a:r>
            <a:r>
              <a:rPr lang="en-US" altLang="en-GB" sz="1200" dirty="0">
                <a:solidFill>
                  <a:schemeClr val="bg1">
                    <a:lumMod val="85000"/>
                  </a:schemeClr>
                </a:solidFill>
              </a:rPr>
              <a:t> back up data </a:t>
            </a:r>
            <a:r>
              <a:rPr lang="en-US" altLang="en-GB" sz="1200" dirty="0" err="1">
                <a:solidFill>
                  <a:schemeClr val="bg1">
                    <a:lumMod val="85000"/>
                  </a:schemeClr>
                </a:solidFill>
              </a:rPr>
              <a:t>pemasukan</a:t>
            </a:r>
            <a:r>
              <a:rPr lang="en-US" altLang="en-GB" sz="1200" dirty="0">
                <a:solidFill>
                  <a:schemeClr val="bg1">
                    <a:lumMod val="85000"/>
                  </a:schemeClr>
                </a:solidFill>
              </a:rPr>
              <a:t>, </a:t>
            </a:r>
            <a:r>
              <a:rPr lang="en-US" altLang="en-GB" sz="1200" dirty="0" err="1">
                <a:solidFill>
                  <a:schemeClr val="bg1">
                    <a:lumMod val="85000"/>
                  </a:schemeClr>
                </a:solidFill>
              </a:rPr>
              <a:t>pengeluaran</a:t>
            </a:r>
            <a:r>
              <a:rPr lang="en-US" altLang="en-GB" sz="1200" dirty="0">
                <a:solidFill>
                  <a:schemeClr val="bg1">
                    <a:lumMod val="85000"/>
                  </a:schemeClr>
                </a:solidFill>
              </a:rPr>
              <a:t> </a:t>
            </a:r>
            <a:r>
              <a:rPr lang="en-US" altLang="en-GB" sz="1200" dirty="0" err="1">
                <a:solidFill>
                  <a:schemeClr val="bg1">
                    <a:lumMod val="85000"/>
                  </a:schemeClr>
                </a:solidFill>
              </a:rPr>
              <a:t>beserta</a:t>
            </a:r>
            <a:r>
              <a:rPr lang="en-US" altLang="en-GB" sz="1200" dirty="0">
                <a:solidFill>
                  <a:schemeClr val="bg1">
                    <a:lumMod val="85000"/>
                  </a:schemeClr>
                </a:solidFill>
              </a:rPr>
              <a:t> </a:t>
            </a:r>
            <a:r>
              <a:rPr lang="en-US" altLang="en-GB" sz="1200" dirty="0" err="1">
                <a:solidFill>
                  <a:schemeClr val="bg1">
                    <a:lumMod val="85000"/>
                  </a:schemeClr>
                </a:solidFill>
              </a:rPr>
              <a:t>riwayat</a:t>
            </a:r>
            <a:r>
              <a:rPr lang="en-US" altLang="en-GB" sz="1200" dirty="0">
                <a:solidFill>
                  <a:schemeClr val="bg1">
                    <a:lumMod val="85000"/>
                  </a:schemeClr>
                </a:solidFill>
              </a:rPr>
              <a:t> </a:t>
            </a:r>
            <a:r>
              <a:rPr lang="en-US" altLang="en-GB" sz="1200" dirty="0" err="1">
                <a:solidFill>
                  <a:schemeClr val="bg1">
                    <a:lumMod val="85000"/>
                  </a:schemeClr>
                </a:solidFill>
              </a:rPr>
              <a:t>secara</a:t>
            </a:r>
            <a:r>
              <a:rPr lang="en-US" altLang="en-GB" sz="1200" dirty="0">
                <a:solidFill>
                  <a:schemeClr val="bg1">
                    <a:lumMod val="85000"/>
                  </a:schemeClr>
                </a:solidFill>
              </a:rPr>
              <a:t> </a:t>
            </a:r>
            <a:r>
              <a:rPr lang="en-US" altLang="en-GB" sz="1200" dirty="0" err="1">
                <a:solidFill>
                  <a:schemeClr val="bg1">
                    <a:lumMod val="85000"/>
                  </a:schemeClr>
                </a:solidFill>
              </a:rPr>
              <a:t>rutin</a:t>
            </a:r>
            <a:r>
              <a:rPr lang="en-US" altLang="en-GB" sz="1200" dirty="0">
                <a:solidFill>
                  <a:schemeClr val="bg1">
                    <a:lumMod val="85000"/>
                  </a:schemeClr>
                </a:solidFill>
              </a:rPr>
              <a:t> </a:t>
            </a:r>
            <a:r>
              <a:rPr lang="en-US" altLang="en-GB" sz="1200" dirty="0" err="1">
                <a:solidFill>
                  <a:schemeClr val="bg1">
                    <a:lumMod val="85000"/>
                  </a:schemeClr>
                </a:solidFill>
              </a:rPr>
              <a:t>untuk</a:t>
            </a:r>
            <a:r>
              <a:rPr lang="en-US" altLang="en-GB" sz="1200" dirty="0">
                <a:solidFill>
                  <a:schemeClr val="bg1">
                    <a:lumMod val="85000"/>
                  </a:schemeClr>
                </a:solidFill>
              </a:rPr>
              <a:t> </a:t>
            </a:r>
            <a:r>
              <a:rPr lang="en-US" altLang="en-GB" sz="1200" dirty="0" err="1">
                <a:solidFill>
                  <a:schemeClr val="bg1">
                    <a:lumMod val="85000"/>
                  </a:schemeClr>
                </a:solidFill>
              </a:rPr>
              <a:t>menghindari</a:t>
            </a:r>
            <a:r>
              <a:rPr lang="en-US" altLang="en-GB" sz="1200" dirty="0">
                <a:solidFill>
                  <a:schemeClr val="bg1">
                    <a:lumMod val="85000"/>
                  </a:schemeClr>
                </a:solidFill>
              </a:rPr>
              <a:t> </a:t>
            </a:r>
            <a:r>
              <a:rPr lang="en-US" altLang="en-GB" sz="1200" dirty="0" err="1">
                <a:solidFill>
                  <a:schemeClr val="bg1">
                    <a:lumMod val="85000"/>
                  </a:schemeClr>
                </a:solidFill>
              </a:rPr>
              <a:t>kemungkinan</a:t>
            </a:r>
            <a:r>
              <a:rPr lang="en-US" altLang="en-GB" sz="1200" dirty="0">
                <a:solidFill>
                  <a:schemeClr val="bg1">
                    <a:lumMod val="85000"/>
                  </a:schemeClr>
                </a:solidFill>
              </a:rPr>
              <a:t> </a:t>
            </a:r>
            <a:r>
              <a:rPr lang="en-US" altLang="en-GB" sz="1200" dirty="0" err="1">
                <a:solidFill>
                  <a:schemeClr val="bg1">
                    <a:lumMod val="85000"/>
                  </a:schemeClr>
                </a:solidFill>
              </a:rPr>
              <a:t>kehilangan</a:t>
            </a:r>
            <a:r>
              <a:rPr lang="en-US" altLang="en-GB" sz="1200" dirty="0">
                <a:solidFill>
                  <a:schemeClr val="bg1">
                    <a:lumMod val="85000"/>
                  </a:schemeClr>
                </a:solidFill>
              </a:rPr>
              <a:t> data.</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3. </a:t>
            </a:r>
            <a:r>
              <a:rPr lang="en-US" altLang="en-GB" sz="1200" dirty="0" err="1">
                <a:solidFill>
                  <a:schemeClr val="bg1">
                    <a:lumMod val="85000"/>
                  </a:schemeClr>
                </a:solidFill>
              </a:rPr>
              <a:t>Aplikasi</a:t>
            </a:r>
            <a:r>
              <a:rPr lang="en-US" altLang="en-GB" sz="1200" dirty="0">
                <a:solidFill>
                  <a:schemeClr val="bg1">
                    <a:lumMod val="85000"/>
                  </a:schemeClr>
                </a:solidFill>
              </a:rPr>
              <a:t> DAP yang </a:t>
            </a:r>
            <a:r>
              <a:rPr lang="en-US" altLang="en-GB" sz="1200" dirty="0" err="1">
                <a:solidFill>
                  <a:schemeClr val="bg1">
                    <a:lumMod val="85000"/>
                  </a:schemeClr>
                </a:solidFill>
              </a:rPr>
              <a:t>dibuat</a:t>
            </a:r>
            <a:r>
              <a:rPr lang="en-US" altLang="en-GB" sz="1200" dirty="0">
                <a:solidFill>
                  <a:schemeClr val="bg1">
                    <a:lumMod val="85000"/>
                  </a:schemeClr>
                </a:solidFill>
              </a:rPr>
              <a:t> </a:t>
            </a:r>
            <a:r>
              <a:rPr lang="en-US" altLang="en-GB" sz="1200" dirty="0" err="1">
                <a:solidFill>
                  <a:schemeClr val="bg1">
                    <a:lumMod val="85000"/>
                  </a:schemeClr>
                </a:solidFill>
              </a:rPr>
              <a:t>ini</a:t>
            </a:r>
            <a:r>
              <a:rPr lang="en-US" altLang="en-GB" sz="1200" dirty="0">
                <a:solidFill>
                  <a:schemeClr val="bg1">
                    <a:lumMod val="85000"/>
                  </a:schemeClr>
                </a:solidFill>
              </a:rPr>
              <a:t> </a:t>
            </a:r>
            <a:r>
              <a:rPr lang="en-US" altLang="en-GB" sz="1200" dirty="0" err="1">
                <a:solidFill>
                  <a:schemeClr val="bg1">
                    <a:lumMod val="85000"/>
                  </a:schemeClr>
                </a:solidFill>
              </a:rPr>
              <a:t>masih</a:t>
            </a:r>
            <a:r>
              <a:rPr lang="en-US" altLang="en-GB" sz="1200" dirty="0">
                <a:solidFill>
                  <a:schemeClr val="bg1">
                    <a:lumMod val="85000"/>
                  </a:schemeClr>
                </a:solidFill>
              </a:rPr>
              <a:t> </a:t>
            </a:r>
            <a:r>
              <a:rPr lang="en-US" altLang="en-GB" sz="1200" dirty="0" err="1">
                <a:solidFill>
                  <a:schemeClr val="bg1">
                    <a:lumMod val="85000"/>
                  </a:schemeClr>
                </a:solidFill>
              </a:rPr>
              <a:t>bersifat</a:t>
            </a:r>
            <a:r>
              <a:rPr lang="en-US" altLang="en-GB" sz="1200" dirty="0">
                <a:solidFill>
                  <a:schemeClr val="bg1">
                    <a:lumMod val="85000"/>
                  </a:schemeClr>
                </a:solidFill>
              </a:rPr>
              <a:t> offline, </a:t>
            </a:r>
            <a:r>
              <a:rPr lang="en-US" altLang="en-GB" sz="1200" dirty="0" err="1">
                <a:solidFill>
                  <a:schemeClr val="bg1">
                    <a:lumMod val="85000"/>
                  </a:schemeClr>
                </a:solidFill>
              </a:rPr>
              <a:t>diharapkan</a:t>
            </a:r>
            <a:r>
              <a:rPr lang="en-US" altLang="en-GB" sz="1200" dirty="0">
                <a:solidFill>
                  <a:schemeClr val="bg1">
                    <a:lumMod val="85000"/>
                  </a:schemeClr>
                </a:solidFill>
              </a:rPr>
              <a:t> </a:t>
            </a:r>
            <a:r>
              <a:rPr lang="en-US" altLang="en-GB" sz="1200" dirty="0" err="1">
                <a:solidFill>
                  <a:schemeClr val="bg1">
                    <a:lumMod val="85000"/>
                  </a:schemeClr>
                </a:solidFill>
              </a:rPr>
              <a:t>untuk</a:t>
            </a:r>
            <a:r>
              <a:rPr lang="en-US" altLang="en-GB" sz="1200" dirty="0">
                <a:solidFill>
                  <a:schemeClr val="bg1">
                    <a:lumMod val="85000"/>
                  </a:schemeClr>
                </a:solidFill>
              </a:rPr>
              <a:t> </a:t>
            </a:r>
            <a:r>
              <a:rPr lang="en-US" altLang="en-GB" sz="1200" dirty="0" err="1">
                <a:solidFill>
                  <a:schemeClr val="bg1">
                    <a:lumMod val="85000"/>
                  </a:schemeClr>
                </a:solidFill>
              </a:rPr>
              <a:t>kedepannya</a:t>
            </a:r>
            <a:r>
              <a:rPr lang="en-US" altLang="en-GB" sz="1200" dirty="0">
                <a:solidFill>
                  <a:schemeClr val="bg1">
                    <a:lumMod val="85000"/>
                  </a:schemeClr>
                </a:solidFill>
              </a:rPr>
              <a:t> </a:t>
            </a:r>
            <a:r>
              <a:rPr lang="en-US" altLang="en-GB" sz="1200" dirty="0" err="1">
                <a:solidFill>
                  <a:schemeClr val="bg1">
                    <a:lumMod val="85000"/>
                  </a:schemeClr>
                </a:solidFill>
              </a:rPr>
              <a:t>bisa</a:t>
            </a:r>
            <a:r>
              <a:rPr lang="en-US" altLang="en-GB" sz="1200" dirty="0">
                <a:solidFill>
                  <a:schemeClr val="bg1">
                    <a:lumMod val="85000"/>
                  </a:schemeClr>
                </a:solidFill>
              </a:rPr>
              <a:t> </a:t>
            </a:r>
            <a:r>
              <a:rPr lang="en-US" altLang="en-GB" sz="1200" dirty="0" err="1">
                <a:solidFill>
                  <a:schemeClr val="bg1">
                    <a:lumMod val="85000"/>
                  </a:schemeClr>
                </a:solidFill>
              </a:rPr>
              <a:t>mungkin</a:t>
            </a:r>
            <a:r>
              <a:rPr lang="en-US" altLang="en-GB" sz="1200" dirty="0">
                <a:solidFill>
                  <a:schemeClr val="bg1">
                    <a:lumMod val="85000"/>
                  </a:schemeClr>
                </a:solidFill>
              </a:rPr>
              <a:t> </a:t>
            </a:r>
            <a:r>
              <a:rPr lang="en-US" altLang="en-GB" sz="1200" dirty="0" err="1">
                <a:solidFill>
                  <a:schemeClr val="bg1">
                    <a:lumMod val="85000"/>
                  </a:schemeClr>
                </a:solidFill>
              </a:rPr>
              <a:t>dibuat</a:t>
            </a:r>
            <a:r>
              <a:rPr lang="en-US" altLang="en-GB" sz="1200" dirty="0">
                <a:solidFill>
                  <a:schemeClr val="bg1">
                    <a:lumMod val="85000"/>
                  </a:schemeClr>
                </a:solidFill>
              </a:rPr>
              <a:t> </a:t>
            </a:r>
            <a:br>
              <a:rPr lang="en-US" altLang="en-GB" sz="1200" dirty="0">
                <a:solidFill>
                  <a:schemeClr val="bg1">
                    <a:lumMod val="85000"/>
                  </a:schemeClr>
                </a:solidFill>
              </a:rPr>
            </a:br>
            <a:r>
              <a:rPr lang="en-US" altLang="en-GB" sz="1200" dirty="0" err="1">
                <a:solidFill>
                  <a:schemeClr val="bg1">
                    <a:lumMod val="85000"/>
                  </a:schemeClr>
                </a:solidFill>
              </a:rPr>
              <a:t>untuk</a:t>
            </a:r>
            <a:r>
              <a:rPr lang="en-US" altLang="en-GB" sz="1200" dirty="0">
                <a:solidFill>
                  <a:schemeClr val="bg1">
                    <a:lumMod val="85000"/>
                  </a:schemeClr>
                </a:solidFill>
              </a:rPr>
              <a:t> online agar </a:t>
            </a:r>
            <a:r>
              <a:rPr lang="en-US" altLang="en-GB" sz="1200" dirty="0" err="1">
                <a:solidFill>
                  <a:schemeClr val="bg1">
                    <a:lumMod val="85000"/>
                  </a:schemeClr>
                </a:solidFill>
              </a:rPr>
              <a:t>bisa</a:t>
            </a:r>
            <a:r>
              <a:rPr lang="en-US" altLang="en-GB" sz="1200" dirty="0">
                <a:solidFill>
                  <a:schemeClr val="bg1">
                    <a:lumMod val="85000"/>
                  </a:schemeClr>
                </a:solidFill>
              </a:rPr>
              <a:t> </a:t>
            </a:r>
            <a:r>
              <a:rPr lang="en-US" altLang="en-GB" sz="1200" dirty="0" err="1">
                <a:solidFill>
                  <a:schemeClr val="bg1">
                    <a:lumMod val="85000"/>
                  </a:schemeClr>
                </a:solidFill>
              </a:rPr>
              <a:t>mendata</a:t>
            </a:r>
            <a:r>
              <a:rPr lang="en-US" altLang="en-GB" sz="1200" dirty="0">
                <a:solidFill>
                  <a:schemeClr val="bg1">
                    <a:lumMod val="85000"/>
                  </a:schemeClr>
                </a:solidFill>
              </a:rPr>
              <a:t> dana DAP </a:t>
            </a:r>
            <a:r>
              <a:rPr lang="en-US" altLang="en-GB" sz="1200" dirty="0" err="1">
                <a:solidFill>
                  <a:schemeClr val="bg1">
                    <a:lumMod val="85000"/>
                  </a:schemeClr>
                </a:solidFill>
              </a:rPr>
              <a:t>dimana</a:t>
            </a:r>
            <a:r>
              <a:rPr lang="en-US" altLang="en-GB" sz="1200" dirty="0">
                <a:solidFill>
                  <a:schemeClr val="bg1">
                    <a:lumMod val="85000"/>
                  </a:schemeClr>
                </a:solidFill>
              </a:rPr>
              <a:t> </a:t>
            </a:r>
            <a:r>
              <a:rPr lang="en-US" altLang="en-GB" sz="1200" dirty="0" err="1">
                <a:solidFill>
                  <a:schemeClr val="bg1">
                    <a:lumMod val="85000"/>
                  </a:schemeClr>
                </a:solidFill>
              </a:rPr>
              <a:t>saja</a:t>
            </a:r>
            <a:r>
              <a:rPr lang="en-US" altLang="en-GB" sz="1200" dirty="0">
                <a:solidFill>
                  <a:schemeClr val="bg1">
                    <a:lumMod val="85000"/>
                  </a:schemeClr>
                </a:solidFill>
              </a:rPr>
              <a:t>.</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4. </a:t>
            </a:r>
            <a:r>
              <a:rPr lang="en-US" altLang="en-GB" sz="1200" dirty="0" err="1">
                <a:solidFill>
                  <a:schemeClr val="bg1">
                    <a:lumMod val="85000"/>
                  </a:schemeClr>
                </a:solidFill>
              </a:rPr>
              <a:t>Aplikasi</a:t>
            </a:r>
            <a:r>
              <a:rPr lang="en-US" altLang="en-GB" sz="1200" dirty="0">
                <a:solidFill>
                  <a:schemeClr val="bg1">
                    <a:lumMod val="85000"/>
                  </a:schemeClr>
                </a:solidFill>
              </a:rPr>
              <a:t> DAP </a:t>
            </a:r>
            <a:r>
              <a:rPr lang="en-US" altLang="en-GB" sz="1200" dirty="0" err="1">
                <a:solidFill>
                  <a:schemeClr val="bg1">
                    <a:lumMod val="85000"/>
                  </a:schemeClr>
                </a:solidFill>
              </a:rPr>
              <a:t>ini</a:t>
            </a:r>
            <a:r>
              <a:rPr lang="en-US" altLang="en-GB" sz="1200" dirty="0">
                <a:solidFill>
                  <a:schemeClr val="bg1">
                    <a:lumMod val="85000"/>
                  </a:schemeClr>
                </a:solidFill>
              </a:rPr>
              <a:t> </a:t>
            </a:r>
            <a:r>
              <a:rPr lang="en-US" altLang="en-GB" sz="1200" dirty="0" err="1">
                <a:solidFill>
                  <a:schemeClr val="bg1">
                    <a:lumMod val="85000"/>
                  </a:schemeClr>
                </a:solidFill>
              </a:rPr>
              <a:t>masih</a:t>
            </a:r>
            <a:r>
              <a:rPr lang="en-US" altLang="en-GB" sz="1200" dirty="0">
                <a:solidFill>
                  <a:schemeClr val="bg1">
                    <a:lumMod val="85000"/>
                  </a:schemeClr>
                </a:solidFill>
              </a:rPr>
              <a:t> </a:t>
            </a:r>
            <a:r>
              <a:rPr lang="en-US" altLang="en-GB" sz="1200" dirty="0" err="1">
                <a:solidFill>
                  <a:schemeClr val="bg1">
                    <a:lumMod val="85000"/>
                  </a:schemeClr>
                </a:solidFill>
              </a:rPr>
              <a:t>terdapat</a:t>
            </a:r>
            <a:r>
              <a:rPr lang="en-US" altLang="en-GB" sz="1200" dirty="0">
                <a:solidFill>
                  <a:schemeClr val="bg1">
                    <a:lumMod val="85000"/>
                  </a:schemeClr>
                </a:solidFill>
              </a:rPr>
              <a:t> </a:t>
            </a:r>
            <a:r>
              <a:rPr lang="en-US" altLang="en-GB" sz="1200" dirty="0" err="1">
                <a:solidFill>
                  <a:schemeClr val="bg1">
                    <a:lumMod val="85000"/>
                  </a:schemeClr>
                </a:solidFill>
              </a:rPr>
              <a:t>beberapa</a:t>
            </a:r>
            <a:r>
              <a:rPr lang="en-US" altLang="en-GB" sz="1200" dirty="0">
                <a:solidFill>
                  <a:schemeClr val="bg1">
                    <a:lumMod val="85000"/>
                  </a:schemeClr>
                </a:solidFill>
              </a:rPr>
              <a:t> </a:t>
            </a:r>
            <a:r>
              <a:rPr lang="en-US" altLang="en-GB" sz="1200" dirty="0" err="1">
                <a:solidFill>
                  <a:schemeClr val="bg1">
                    <a:lumMod val="85000"/>
                  </a:schemeClr>
                </a:solidFill>
              </a:rPr>
              <a:t>fitur</a:t>
            </a:r>
            <a:r>
              <a:rPr lang="en-US" altLang="en-GB" sz="1200" dirty="0">
                <a:solidFill>
                  <a:schemeClr val="bg1">
                    <a:lumMod val="85000"/>
                  </a:schemeClr>
                </a:solidFill>
              </a:rPr>
              <a:t> yang </a:t>
            </a:r>
            <a:r>
              <a:rPr lang="en-US" altLang="en-GB" sz="1200" dirty="0" err="1">
                <a:solidFill>
                  <a:schemeClr val="bg1">
                    <a:lumMod val="85000"/>
                  </a:schemeClr>
                </a:solidFill>
              </a:rPr>
              <a:t>belum</a:t>
            </a:r>
            <a:r>
              <a:rPr lang="en-US" altLang="en-GB" sz="1200" dirty="0">
                <a:solidFill>
                  <a:schemeClr val="bg1">
                    <a:lumMod val="85000"/>
                  </a:schemeClr>
                </a:solidFill>
              </a:rPr>
              <a:t> </a:t>
            </a:r>
            <a:r>
              <a:rPr lang="en-US" altLang="en-GB" sz="1200" dirty="0" err="1">
                <a:solidFill>
                  <a:schemeClr val="bg1">
                    <a:lumMod val="85000"/>
                  </a:schemeClr>
                </a:solidFill>
              </a:rPr>
              <a:t>berjalan</a:t>
            </a:r>
            <a:r>
              <a:rPr lang="en-US" altLang="en-GB" sz="1200" dirty="0">
                <a:solidFill>
                  <a:schemeClr val="bg1">
                    <a:lumMod val="85000"/>
                  </a:schemeClr>
                </a:solidFill>
              </a:rPr>
              <a:t> </a:t>
            </a:r>
            <a:r>
              <a:rPr lang="en-US" altLang="en-GB" sz="1200" dirty="0" err="1">
                <a:solidFill>
                  <a:schemeClr val="bg1">
                    <a:lumMod val="85000"/>
                  </a:schemeClr>
                </a:solidFill>
              </a:rPr>
              <a:t>sesuai</a:t>
            </a:r>
            <a:r>
              <a:rPr lang="en-US" altLang="en-GB" sz="1200" dirty="0">
                <a:solidFill>
                  <a:schemeClr val="bg1">
                    <a:lumMod val="85000"/>
                  </a:schemeClr>
                </a:solidFill>
              </a:rPr>
              <a:t> </a:t>
            </a:r>
            <a:r>
              <a:rPr lang="en-US" altLang="en-GB" sz="1200" dirty="0" err="1">
                <a:solidFill>
                  <a:schemeClr val="bg1">
                    <a:lumMod val="85000"/>
                  </a:schemeClr>
                </a:solidFill>
              </a:rPr>
              <a:t>harapan</a:t>
            </a:r>
            <a:r>
              <a:rPr lang="en-US" altLang="en-GB" sz="1200" dirty="0">
                <a:solidFill>
                  <a:schemeClr val="bg1">
                    <a:lumMod val="85000"/>
                  </a:schemeClr>
                </a:solidFill>
              </a:rPr>
              <a:t>, </a:t>
            </a:r>
            <a:r>
              <a:rPr lang="en-US" altLang="en-GB" sz="1200" dirty="0" err="1">
                <a:solidFill>
                  <a:schemeClr val="bg1">
                    <a:lumMod val="85000"/>
                  </a:schemeClr>
                </a:solidFill>
              </a:rPr>
              <a:t>kedepan</a:t>
            </a:r>
            <a:r>
              <a:rPr lang="en-US" altLang="en-GB" sz="1200" dirty="0">
                <a:solidFill>
                  <a:schemeClr val="bg1">
                    <a:lumMod val="85000"/>
                  </a:schemeClr>
                </a:solidFill>
              </a:rPr>
              <a:t> </a:t>
            </a:r>
            <a:r>
              <a:rPr lang="en-US" altLang="en-GB" sz="1200" dirty="0" err="1">
                <a:solidFill>
                  <a:schemeClr val="bg1">
                    <a:lumMod val="85000"/>
                  </a:schemeClr>
                </a:solidFill>
              </a:rPr>
              <a:t>nya</a:t>
            </a:r>
            <a:r>
              <a:rPr lang="en-US" altLang="en-GB" sz="1200" dirty="0">
                <a:solidFill>
                  <a:schemeClr val="bg1">
                    <a:lumMod val="85000"/>
                  </a:schemeClr>
                </a:solidFill>
              </a:rPr>
              <a:t> </a:t>
            </a:r>
            <a:r>
              <a:rPr lang="en-US" altLang="en-GB" sz="1200" dirty="0" err="1">
                <a:solidFill>
                  <a:schemeClr val="bg1">
                    <a:lumMod val="85000"/>
                  </a:schemeClr>
                </a:solidFill>
              </a:rPr>
              <a:t>akan</a:t>
            </a:r>
            <a:r>
              <a:rPr lang="en-US" altLang="en-GB" sz="1200" dirty="0">
                <a:solidFill>
                  <a:schemeClr val="bg1">
                    <a:lumMod val="85000"/>
                  </a:schemeClr>
                </a:solidFill>
              </a:rPr>
              <a:t> </a:t>
            </a:r>
            <a:br>
              <a:rPr lang="en-US" altLang="en-GB" sz="1200" dirty="0">
                <a:solidFill>
                  <a:schemeClr val="bg1">
                    <a:lumMod val="85000"/>
                  </a:schemeClr>
                </a:solidFill>
              </a:rPr>
            </a:br>
            <a:r>
              <a:rPr lang="en-US" altLang="en-GB" sz="1200" dirty="0" err="1">
                <a:solidFill>
                  <a:schemeClr val="bg1">
                    <a:lumMod val="85000"/>
                  </a:schemeClr>
                </a:solidFill>
              </a:rPr>
              <a:t>terus</a:t>
            </a:r>
            <a:r>
              <a:rPr lang="en-US" altLang="en-GB" sz="1200" dirty="0">
                <a:solidFill>
                  <a:schemeClr val="bg1">
                    <a:lumMod val="85000"/>
                  </a:schemeClr>
                </a:solidFill>
              </a:rPr>
              <a:t> di </a:t>
            </a:r>
            <a:r>
              <a:rPr lang="en-US" altLang="en-GB" sz="1200" dirty="0" err="1">
                <a:solidFill>
                  <a:schemeClr val="bg1">
                    <a:lumMod val="85000"/>
                  </a:schemeClr>
                </a:solidFill>
              </a:rPr>
              <a:t>kembangkan</a:t>
            </a:r>
            <a:r>
              <a:rPr lang="en-US" altLang="en-GB" sz="1200" dirty="0">
                <a:solidFill>
                  <a:schemeClr val="bg1">
                    <a:lumMod val="85000"/>
                  </a:schemeClr>
                </a:solidFill>
              </a:rPr>
              <a:t> </a:t>
            </a:r>
            <a:br>
              <a:rPr lang="en-GB" sz="1200" dirty="0">
                <a:solidFill>
                  <a:schemeClr val="bg1">
                    <a:lumMod val="85000"/>
                  </a:schemeClr>
                </a:solidFill>
              </a:rPr>
            </a:br>
            <a:br>
              <a:rPr lang="en-GB" sz="1200" dirty="0">
                <a:solidFill>
                  <a:schemeClr val="bg1">
                    <a:lumMod val="85000"/>
                  </a:schemeClr>
                </a:solidFill>
              </a:rPr>
            </a:br>
            <a:br>
              <a:rPr lang="en-US" altLang="en-GB" sz="1200" dirty="0">
                <a:solidFill>
                  <a:schemeClr val="bg1">
                    <a:lumMod val="85000"/>
                  </a:schemeClr>
                </a:solidFill>
              </a:rPr>
            </a:br>
            <a:endParaRPr lang="en-US" altLang="en-GB" sz="1200" dirty="0">
              <a:solidFill>
                <a:schemeClr val="bg1">
                  <a:lumMod val="8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ctrTitle"/>
          </p:nvPr>
        </p:nvSpPr>
        <p:spPr>
          <a:xfrm>
            <a:off x="3131575" y="1995820"/>
            <a:ext cx="4792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THANKS!</a:t>
            </a:r>
          </a:p>
        </p:txBody>
      </p:sp>
      <p:sp>
        <p:nvSpPr>
          <p:cNvPr id="2160" name="Google Shape;2160;p68"/>
          <p:cNvSpPr txBox="1">
            <a:spLocks noGrp="1"/>
          </p:cNvSpPr>
          <p:nvPr>
            <p:ph type="subTitle" idx="1"/>
          </p:nvPr>
        </p:nvSpPr>
        <p:spPr>
          <a:xfrm>
            <a:off x="2999875" y="3719890"/>
            <a:ext cx="50556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you have any questions?</a:t>
            </a:r>
          </a:p>
          <a:p>
            <a:pPr marL="0" lvl="0" indent="0" algn="l" rtl="0">
              <a:spcBef>
                <a:spcPts val="0"/>
              </a:spcBef>
              <a:spcAft>
                <a:spcPts val="0"/>
              </a:spcAft>
              <a:buNone/>
            </a:pPr>
            <a:endParaRPr lang="en-US" altLang="en-GB"/>
          </a:p>
          <a:p>
            <a:pPr marL="0" lvl="0" indent="0" algn="l" rtl="0">
              <a:spcBef>
                <a:spcPts val="0"/>
              </a:spcBef>
              <a:spcAft>
                <a:spcPts val="0"/>
              </a:spcAft>
              <a:buNone/>
            </a:pPr>
            <a:r>
              <a:rPr lang="en-US"/>
              <a:t>          Let’s Learn More </a:t>
            </a:r>
          </a:p>
        </p:txBody>
      </p:sp>
      <p:sp>
        <p:nvSpPr>
          <p:cNvPr id="2162" name="Google Shape;2162;p68"/>
          <p:cNvSpPr txBox="1"/>
          <p:nvPr/>
        </p:nvSpPr>
        <p:spPr>
          <a:xfrm>
            <a:off x="5003985" y="4659975"/>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US" sz="1100">
                <a:solidFill>
                  <a:schemeClr val="accent1"/>
                </a:solidFill>
                <a:latin typeface="Montserrat ExtraBold"/>
                <a:ea typeface="Montserrat ExtraBold"/>
                <a:cs typeface="Montserrat ExtraBold"/>
                <a:sym typeface="Montserrat ExtraBold"/>
              </a:rPr>
              <a:t>DAP Bye Christian </a:t>
            </a:r>
          </a:p>
        </p:txBody>
      </p:sp>
      <p:cxnSp>
        <p:nvCxnSpPr>
          <p:cNvPr id="2163" name="Google Shape;2163;p68"/>
          <p:cNvCxnSpPr/>
          <p:nvPr/>
        </p:nvCxnSpPr>
        <p:spPr>
          <a:xfrm>
            <a:off x="2874585" y="357999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3419424" y="292422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4168616" y="2898829"/>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4922505" y="2898829"/>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35" y="-65405"/>
            <a:ext cx="9383395" cy="51809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bg1">
                    <a:lumMod val="85000"/>
                  </a:schemeClr>
                </a:solidFill>
              </a:rPr>
              <a:t>2.	Dasar </a:t>
            </a:r>
            <a:r>
              <a:rPr lang="en-GB" sz="1200" dirty="0" err="1">
                <a:solidFill>
                  <a:schemeClr val="bg1">
                    <a:lumMod val="85000"/>
                  </a:schemeClr>
                </a:solidFill>
              </a:rPr>
              <a:t>Teori</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2.1.	</a:t>
            </a:r>
            <a:r>
              <a:rPr lang="en-GB" sz="1200" dirty="0" err="1">
                <a:solidFill>
                  <a:schemeClr val="bg1">
                    <a:lumMod val="85000"/>
                  </a:schemeClr>
                </a:solidFill>
              </a:rPr>
              <a:t>Pengertian</a:t>
            </a:r>
            <a:r>
              <a:rPr lang="en-GB" sz="1200" dirty="0">
                <a:solidFill>
                  <a:schemeClr val="bg1">
                    <a:lumMod val="85000"/>
                  </a:schemeClr>
                </a:solidFill>
              </a:rPr>
              <a:t> </a:t>
            </a:r>
            <a:r>
              <a:rPr lang="en-GB" sz="1200" dirty="0" err="1">
                <a:solidFill>
                  <a:schemeClr val="bg1">
                    <a:lumMod val="85000"/>
                  </a:schemeClr>
                </a:solidFill>
              </a:rPr>
              <a:t>Sistem</a:t>
            </a: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Sistem</a:t>
            </a:r>
            <a:r>
              <a:rPr lang="en-GB" sz="1200" dirty="0">
                <a:solidFill>
                  <a:schemeClr val="bg1">
                    <a:lumMod val="85000"/>
                  </a:schemeClr>
                </a:solidFill>
              </a:rPr>
              <a:t> (system) </a:t>
            </a:r>
            <a:r>
              <a:rPr lang="en-GB" sz="1200" dirty="0" err="1">
                <a:solidFill>
                  <a:schemeClr val="bg1">
                    <a:lumMod val="85000"/>
                  </a:schemeClr>
                </a:solidFill>
              </a:rPr>
              <a:t>dapat</a:t>
            </a:r>
            <a:r>
              <a:rPr lang="en-GB" sz="1200" dirty="0">
                <a:solidFill>
                  <a:schemeClr val="bg1">
                    <a:lumMod val="85000"/>
                  </a:schemeClr>
                </a:solidFill>
              </a:rPr>
              <a:t> </a:t>
            </a:r>
            <a:r>
              <a:rPr lang="en-GB" sz="1200" dirty="0" err="1">
                <a:solidFill>
                  <a:schemeClr val="bg1">
                    <a:lumMod val="85000"/>
                  </a:schemeClr>
                </a:solidFill>
              </a:rPr>
              <a:t>didefinisikan</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pendekatan</a:t>
            </a:r>
            <a:r>
              <a:rPr lang="en-GB" sz="1200" dirty="0">
                <a:solidFill>
                  <a:schemeClr val="bg1">
                    <a:lumMod val="85000"/>
                  </a:schemeClr>
                </a:solidFill>
              </a:rPr>
              <a:t> </a:t>
            </a:r>
            <a:r>
              <a:rPr lang="en-GB" sz="1200" dirty="0" err="1">
                <a:solidFill>
                  <a:schemeClr val="bg1">
                    <a:lumMod val="85000"/>
                  </a:schemeClr>
                </a:solidFill>
              </a:rPr>
              <a:t>prosedur</a:t>
            </a:r>
            <a:r>
              <a:rPr lang="en-GB" sz="1200" dirty="0">
                <a:solidFill>
                  <a:schemeClr val="bg1">
                    <a:lumMod val="85000"/>
                  </a:schemeClr>
                </a:solidFill>
              </a:rPr>
              <a:t> dan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pendekatan</a:t>
            </a:r>
            <a:r>
              <a:rPr lang="en-GB" sz="1200" dirty="0">
                <a:solidFill>
                  <a:schemeClr val="bg1">
                    <a:lumMod val="85000"/>
                  </a:schemeClr>
                </a:solidFill>
              </a:rPr>
              <a:t> </a:t>
            </a:r>
            <a:r>
              <a:rPr lang="en-GB" sz="1200" dirty="0" err="1">
                <a:solidFill>
                  <a:schemeClr val="bg1">
                    <a:lumMod val="85000"/>
                  </a:schemeClr>
                </a:solidFill>
              </a:rPr>
              <a:t>komponen</a:t>
            </a:r>
            <a:r>
              <a:rPr lang="en-GB" sz="1200" dirty="0">
                <a:solidFill>
                  <a:schemeClr val="bg1">
                    <a:lumMod val="85000"/>
                  </a:schemeClr>
                </a:solidFill>
              </a:rPr>
              <a:t>. </a:t>
            </a:r>
            <a:br>
              <a:rPr lang="en-GB" sz="1200" dirty="0">
                <a:solidFill>
                  <a:schemeClr val="bg1">
                    <a:lumMod val="85000"/>
                  </a:schemeClr>
                </a:solidFill>
              </a:rPr>
            </a:b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pendekatan</a:t>
            </a:r>
            <a:r>
              <a:rPr lang="en-GB" sz="1200" dirty="0">
                <a:solidFill>
                  <a:schemeClr val="bg1">
                    <a:lumMod val="85000"/>
                  </a:schemeClr>
                </a:solidFill>
              </a:rPr>
              <a:t> </a:t>
            </a:r>
            <a:r>
              <a:rPr lang="en-GB" sz="1200" dirty="0" err="1">
                <a:solidFill>
                  <a:schemeClr val="bg1">
                    <a:lumMod val="85000"/>
                  </a:schemeClr>
                </a:solidFill>
              </a:rPr>
              <a:t>prosedur</a:t>
            </a:r>
            <a:r>
              <a:rPr lang="en-GB" sz="1200" dirty="0">
                <a:solidFill>
                  <a:schemeClr val="bg1">
                    <a:lumMod val="85000"/>
                  </a:schemeClr>
                </a:solidFill>
              </a:rPr>
              <a:t>, </a:t>
            </a:r>
            <a:r>
              <a:rPr lang="en-GB" sz="1200" dirty="0" err="1">
                <a:solidFill>
                  <a:schemeClr val="bg1">
                    <a:lumMod val="85000"/>
                  </a:schemeClr>
                </a:solidFill>
              </a:rPr>
              <a:t>sistem</a:t>
            </a:r>
            <a:r>
              <a:rPr lang="en-GB" sz="1200" dirty="0">
                <a:solidFill>
                  <a:schemeClr val="bg1">
                    <a:lumMod val="85000"/>
                  </a:schemeClr>
                </a:solidFill>
              </a:rPr>
              <a:t> </a:t>
            </a:r>
            <a:r>
              <a:rPr lang="en-GB" sz="1200" dirty="0" err="1">
                <a:solidFill>
                  <a:schemeClr val="bg1">
                    <a:lumMod val="85000"/>
                  </a:schemeClr>
                </a:solidFill>
              </a:rPr>
              <a:t>dapat</a:t>
            </a:r>
            <a:r>
              <a:rPr lang="en-GB" sz="1200" dirty="0">
                <a:solidFill>
                  <a:schemeClr val="bg1">
                    <a:lumMod val="85000"/>
                  </a:schemeClr>
                </a:solidFill>
              </a:rPr>
              <a:t> </a:t>
            </a:r>
            <a:r>
              <a:rPr lang="en-GB" sz="1200" dirty="0" err="1">
                <a:solidFill>
                  <a:schemeClr val="bg1">
                    <a:lumMod val="85000"/>
                  </a:schemeClr>
                </a:solidFill>
              </a:rPr>
              <a:t>didefinisikan</a:t>
            </a:r>
            <a:r>
              <a:rPr lang="en-GB" sz="1200" dirty="0">
                <a:solidFill>
                  <a:schemeClr val="bg1">
                    <a:lumMod val="85000"/>
                  </a:schemeClr>
                </a:solidFill>
              </a:rPr>
              <a:t> </a:t>
            </a:r>
            <a:r>
              <a:rPr lang="en-GB" sz="1200" dirty="0" err="1">
                <a:solidFill>
                  <a:schemeClr val="bg1">
                    <a:lumMod val="85000"/>
                  </a:schemeClr>
                </a:solidFill>
              </a:rPr>
              <a:t>sebagai</a:t>
            </a:r>
            <a:r>
              <a:rPr lang="en-GB" sz="1200" dirty="0">
                <a:solidFill>
                  <a:schemeClr val="bg1">
                    <a:lumMod val="85000"/>
                  </a:schemeClr>
                </a:solidFill>
              </a:rPr>
              <a:t> </a:t>
            </a:r>
            <a:r>
              <a:rPr lang="en-GB" sz="1200" dirty="0" err="1">
                <a:solidFill>
                  <a:schemeClr val="bg1">
                    <a:lumMod val="85000"/>
                  </a:schemeClr>
                </a:solidFill>
              </a:rPr>
              <a:t>kumpulan</a:t>
            </a:r>
            <a:r>
              <a:rPr lang="en-GB" sz="1200" dirty="0">
                <a:solidFill>
                  <a:schemeClr val="bg1">
                    <a:lumMod val="85000"/>
                  </a:schemeClr>
                </a:solidFill>
              </a:rPr>
              <a:t> </a:t>
            </a:r>
            <a:r>
              <a:rPr lang="en-GB" sz="1200" dirty="0" err="1">
                <a:solidFill>
                  <a:schemeClr val="bg1">
                    <a:lumMod val="85000"/>
                  </a:schemeClr>
                </a:solidFill>
              </a:rPr>
              <a:t>dari</a:t>
            </a:r>
            <a:r>
              <a:rPr lang="en-GB" sz="1200" dirty="0">
                <a:solidFill>
                  <a:schemeClr val="bg1">
                    <a:lumMod val="85000"/>
                  </a:schemeClr>
                </a:solidFill>
              </a:rPr>
              <a:t> </a:t>
            </a:r>
            <a:r>
              <a:rPr lang="en-GB" sz="1200" dirty="0" err="1">
                <a:solidFill>
                  <a:schemeClr val="bg1">
                    <a:lumMod val="85000"/>
                  </a:schemeClr>
                </a:solidFill>
              </a:rPr>
              <a:t>prosedur-prosedur</a:t>
            </a:r>
            <a:r>
              <a:rPr lang="en-GB" sz="1200" dirty="0">
                <a:solidFill>
                  <a:schemeClr val="bg1">
                    <a:lumMod val="85000"/>
                  </a:schemeClr>
                </a:solidFill>
              </a:rPr>
              <a:t> yang </a:t>
            </a:r>
            <a:r>
              <a:rPr lang="en-GB" sz="1200" dirty="0" err="1">
                <a:solidFill>
                  <a:schemeClr val="bg1">
                    <a:lumMod val="85000"/>
                  </a:schemeClr>
                </a:solidFill>
              </a:rPr>
              <a:t>mempunyai</a:t>
            </a:r>
            <a:r>
              <a:rPr lang="en-GB" sz="1200" dirty="0">
                <a:solidFill>
                  <a:schemeClr val="bg1">
                    <a:lumMod val="85000"/>
                  </a:schemeClr>
                </a:solidFill>
              </a:rPr>
              <a:t> </a:t>
            </a:r>
            <a:r>
              <a:rPr lang="en-GB" sz="1200" dirty="0" err="1">
                <a:solidFill>
                  <a:schemeClr val="bg1">
                    <a:lumMod val="85000"/>
                  </a:schemeClr>
                </a:solidFill>
              </a:rPr>
              <a:t>tujan</a:t>
            </a:r>
            <a:r>
              <a:rPr lang="en-GB" sz="1200" dirty="0">
                <a:solidFill>
                  <a:schemeClr val="bg1">
                    <a:lumMod val="85000"/>
                  </a:schemeClr>
                </a:solidFill>
              </a:rPr>
              <a:t> </a:t>
            </a:r>
            <a:r>
              <a:rPr lang="en-GB" sz="1200" dirty="0" err="1">
                <a:solidFill>
                  <a:schemeClr val="bg1">
                    <a:lumMod val="85000"/>
                  </a:schemeClr>
                </a:solidFill>
              </a:rPr>
              <a:t>tertentu</a:t>
            </a:r>
            <a:r>
              <a:rPr lang="en-GB" sz="1200" dirty="0">
                <a:solidFill>
                  <a:schemeClr val="bg1">
                    <a:lumMod val="85000"/>
                  </a:schemeClr>
                </a:solidFill>
              </a:rPr>
              <a:t>. </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2.2.	</a:t>
            </a:r>
            <a:r>
              <a:rPr lang="en-GB" sz="1200" dirty="0" err="1">
                <a:solidFill>
                  <a:schemeClr val="bg1">
                    <a:lumMod val="85000"/>
                  </a:schemeClr>
                </a:solidFill>
              </a:rPr>
              <a:t>Pengertian</a:t>
            </a:r>
            <a:r>
              <a:rPr lang="en-GB" sz="1200" dirty="0">
                <a:solidFill>
                  <a:schemeClr val="bg1">
                    <a:lumMod val="85000"/>
                  </a:schemeClr>
                </a:solidFill>
              </a:rPr>
              <a:t> </a:t>
            </a:r>
            <a:r>
              <a:rPr lang="en-GB" sz="1200" dirty="0" err="1">
                <a:solidFill>
                  <a:schemeClr val="bg1">
                    <a:lumMod val="85000"/>
                  </a:schemeClr>
                </a:solidFill>
              </a:rPr>
              <a:t>Informasi</a:t>
            </a: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Menurut</a:t>
            </a:r>
            <a:r>
              <a:rPr lang="en-GB" sz="1200" dirty="0">
                <a:solidFill>
                  <a:schemeClr val="bg1">
                    <a:lumMod val="85000"/>
                  </a:schemeClr>
                </a:solidFill>
              </a:rPr>
              <a:t> John Burch dan Gary </a:t>
            </a:r>
            <a:r>
              <a:rPr lang="en-GB" sz="1200" dirty="0" err="1">
                <a:solidFill>
                  <a:schemeClr val="bg1">
                    <a:lumMod val="85000"/>
                  </a:schemeClr>
                </a:solidFill>
              </a:rPr>
              <a:t>Grudnitski</a:t>
            </a:r>
            <a:r>
              <a:rPr lang="en-GB" sz="1200" dirty="0">
                <a:solidFill>
                  <a:schemeClr val="bg1">
                    <a:lumMod val="85000"/>
                  </a:schemeClr>
                </a:solidFill>
              </a:rPr>
              <a:t> (1986), </a:t>
            </a:r>
            <a:r>
              <a:rPr lang="en-GB" sz="1200" dirty="0" err="1">
                <a:solidFill>
                  <a:schemeClr val="bg1">
                    <a:lumMod val="85000"/>
                  </a:schemeClr>
                </a:solidFill>
              </a:rPr>
              <a:t>informasi</a:t>
            </a:r>
            <a:r>
              <a:rPr lang="en-GB" sz="1200" dirty="0">
                <a:solidFill>
                  <a:schemeClr val="bg1">
                    <a:lumMod val="85000"/>
                  </a:schemeClr>
                </a:solidFill>
              </a:rPr>
              <a:t> </a:t>
            </a:r>
            <a:r>
              <a:rPr lang="en-GB" sz="1200" dirty="0" err="1">
                <a:solidFill>
                  <a:schemeClr val="bg1">
                    <a:lumMod val="85000"/>
                  </a:schemeClr>
                </a:solidFill>
              </a:rPr>
              <a:t>adalah</a:t>
            </a:r>
            <a:r>
              <a:rPr lang="en-GB" sz="1200" dirty="0">
                <a:solidFill>
                  <a:schemeClr val="bg1">
                    <a:lumMod val="85000"/>
                  </a:schemeClr>
                </a:solidFill>
              </a:rPr>
              <a:t> data yang </a:t>
            </a:r>
            <a:r>
              <a:rPr lang="en-GB" sz="1200" dirty="0" err="1">
                <a:solidFill>
                  <a:schemeClr val="bg1">
                    <a:lumMod val="85000"/>
                  </a:schemeClr>
                </a:solidFill>
              </a:rPr>
              <a:t>telah</a:t>
            </a:r>
            <a:r>
              <a:rPr lang="en-GB" sz="1200" dirty="0">
                <a:solidFill>
                  <a:schemeClr val="bg1">
                    <a:lumMod val="85000"/>
                  </a:schemeClr>
                </a:solidFill>
              </a:rPr>
              <a:t> </a:t>
            </a:r>
            <a:r>
              <a:rPr lang="en-GB" sz="1200" dirty="0" err="1">
                <a:solidFill>
                  <a:schemeClr val="bg1">
                    <a:lumMod val="85000"/>
                  </a:schemeClr>
                </a:solidFill>
              </a:rPr>
              <a:t>diletakkan</a:t>
            </a:r>
            <a:r>
              <a:rPr lang="en-GB" sz="1200" dirty="0">
                <a:solidFill>
                  <a:schemeClr val="bg1">
                    <a:lumMod val="85000"/>
                  </a:schemeClr>
                </a:solidFill>
              </a:rPr>
              <a:t> </a:t>
            </a:r>
            <a:r>
              <a:rPr lang="en-GB" sz="1200" dirty="0" err="1">
                <a:solidFill>
                  <a:schemeClr val="bg1">
                    <a:lumMod val="85000"/>
                  </a:schemeClr>
                </a:solidFill>
              </a:rPr>
              <a:t>dalam</a:t>
            </a:r>
            <a:r>
              <a:rPr lang="en-GB" sz="1200" dirty="0">
                <a:solidFill>
                  <a:schemeClr val="bg1">
                    <a:lumMod val="85000"/>
                  </a:schemeClr>
                </a:solidFill>
              </a:rPr>
              <a:t> </a:t>
            </a:r>
            <a:r>
              <a:rPr lang="en-GB" sz="1200" dirty="0" err="1">
                <a:solidFill>
                  <a:schemeClr val="bg1">
                    <a:lumMod val="85000"/>
                  </a:schemeClr>
                </a:solidFill>
              </a:rPr>
              <a:t>konteks</a:t>
            </a:r>
            <a:r>
              <a:rPr lang="en-GB" sz="1200" dirty="0">
                <a:solidFill>
                  <a:schemeClr val="bg1">
                    <a:lumMod val="85000"/>
                  </a:schemeClr>
                </a:solidFill>
              </a:rPr>
              <a:t> yang </a:t>
            </a:r>
            <a:r>
              <a:rPr lang="en-GB" sz="1200" dirty="0" err="1">
                <a:solidFill>
                  <a:schemeClr val="bg1">
                    <a:lumMod val="85000"/>
                  </a:schemeClr>
                </a:solidFill>
              </a:rPr>
              <a:t>lebih</a:t>
            </a:r>
            <a:r>
              <a:rPr lang="en-GB" sz="1200" dirty="0">
                <a:solidFill>
                  <a:schemeClr val="bg1">
                    <a:lumMod val="85000"/>
                  </a:schemeClr>
                </a:solidFill>
              </a:rPr>
              <a:t> </a:t>
            </a:r>
            <a:r>
              <a:rPr lang="en-GB" sz="1200" dirty="0" err="1">
                <a:solidFill>
                  <a:schemeClr val="bg1">
                    <a:lumMod val="85000"/>
                  </a:schemeClr>
                </a:solidFill>
              </a:rPr>
              <a:t>berarti</a:t>
            </a:r>
            <a:r>
              <a:rPr lang="en-GB" sz="1200" dirty="0">
                <a:solidFill>
                  <a:schemeClr val="bg1">
                    <a:lumMod val="85000"/>
                  </a:schemeClr>
                </a:solidFill>
              </a:rPr>
              <a:t> dan </a:t>
            </a:r>
            <a:r>
              <a:rPr lang="en-GB" sz="1200" dirty="0" err="1">
                <a:solidFill>
                  <a:schemeClr val="bg1">
                    <a:lumMod val="85000"/>
                  </a:schemeClr>
                </a:solidFill>
              </a:rPr>
              <a:t>berguna</a:t>
            </a:r>
            <a:r>
              <a:rPr lang="en-GB" sz="1200" dirty="0">
                <a:solidFill>
                  <a:schemeClr val="bg1">
                    <a:lumMod val="85000"/>
                  </a:schemeClr>
                </a:solidFill>
              </a:rPr>
              <a:t> yang </a:t>
            </a:r>
            <a:r>
              <a:rPr lang="en-GB" sz="1200" dirty="0" err="1">
                <a:solidFill>
                  <a:schemeClr val="bg1">
                    <a:lumMod val="85000"/>
                  </a:schemeClr>
                </a:solidFill>
              </a:rPr>
              <a:t>dikomunikasikan</a:t>
            </a:r>
            <a:r>
              <a:rPr lang="en-GB" sz="1200" dirty="0">
                <a:solidFill>
                  <a:schemeClr val="bg1">
                    <a:lumMod val="85000"/>
                  </a:schemeClr>
                </a:solidFill>
              </a:rPr>
              <a:t> </a:t>
            </a:r>
            <a:r>
              <a:rPr lang="en-GB" sz="1200" dirty="0" err="1">
                <a:solidFill>
                  <a:schemeClr val="bg1">
                    <a:lumMod val="85000"/>
                  </a:schemeClr>
                </a:solidFill>
              </a:rPr>
              <a:t>kepada</a:t>
            </a:r>
            <a:r>
              <a:rPr lang="en-GB" sz="1200" dirty="0">
                <a:solidFill>
                  <a:schemeClr val="bg1">
                    <a:lumMod val="85000"/>
                  </a:schemeClr>
                </a:solidFill>
              </a:rPr>
              <a:t> </a:t>
            </a:r>
            <a:r>
              <a:rPr lang="en-GB" sz="1200" dirty="0" err="1">
                <a:solidFill>
                  <a:schemeClr val="bg1">
                    <a:lumMod val="85000"/>
                  </a:schemeClr>
                </a:solidFill>
              </a:rPr>
              <a:t>penerima</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digunakan</a:t>
            </a:r>
            <a:r>
              <a:rPr lang="en-GB" sz="1200" dirty="0">
                <a:solidFill>
                  <a:schemeClr val="bg1">
                    <a:lumMod val="85000"/>
                  </a:schemeClr>
                </a:solidFill>
              </a:rPr>
              <a:t> di </a:t>
            </a:r>
            <a:r>
              <a:rPr lang="en-GB" sz="1200" dirty="0" err="1">
                <a:solidFill>
                  <a:schemeClr val="bg1">
                    <a:lumMod val="85000"/>
                  </a:schemeClr>
                </a:solidFill>
              </a:rPr>
              <a:t>dalam</a:t>
            </a:r>
            <a:r>
              <a:rPr lang="en-GB" sz="1200" dirty="0">
                <a:solidFill>
                  <a:schemeClr val="bg1">
                    <a:lumMod val="85000"/>
                  </a:schemeClr>
                </a:solidFill>
              </a:rPr>
              <a:t> </a:t>
            </a:r>
            <a:br>
              <a:rPr lang="en-GB" sz="1200" dirty="0">
                <a:solidFill>
                  <a:schemeClr val="bg1">
                    <a:lumMod val="85000"/>
                  </a:schemeClr>
                </a:solidFill>
              </a:rPr>
            </a:br>
            <a:r>
              <a:rPr lang="en-GB" sz="1200" dirty="0" err="1">
                <a:solidFill>
                  <a:schemeClr val="bg1">
                    <a:lumMod val="85000"/>
                  </a:schemeClr>
                </a:solidFill>
              </a:rPr>
              <a:t>pembuatan</a:t>
            </a:r>
            <a:r>
              <a:rPr lang="en-GB" sz="1200" dirty="0">
                <a:solidFill>
                  <a:schemeClr val="bg1">
                    <a:lumMod val="85000"/>
                  </a:schemeClr>
                </a:solidFill>
              </a:rPr>
              <a:t> </a:t>
            </a:r>
            <a:r>
              <a:rPr lang="en-GB" sz="1200" dirty="0" err="1">
                <a:solidFill>
                  <a:schemeClr val="bg1">
                    <a:lumMod val="85000"/>
                  </a:schemeClr>
                </a:solidFill>
              </a:rPr>
              <a:t>keputusan</a:t>
            </a:r>
            <a:r>
              <a:rPr lang="en-GB" sz="1200" dirty="0">
                <a:solidFill>
                  <a:schemeClr val="bg1">
                    <a:lumMod val="85000"/>
                  </a:schemeClr>
                </a:solidFill>
              </a:rPr>
              <a:t>.</a:t>
            </a:r>
            <a:r>
              <a:rPr lang="en-US" altLang="en-GB" sz="1200" dirty="0">
                <a:solidFill>
                  <a:schemeClr val="bg1">
                    <a:lumMod val="85000"/>
                  </a:schemeClr>
                </a:solidFill>
              </a:rPr>
              <a:t> </a:t>
            </a:r>
            <a:r>
              <a:rPr lang="en-GB" sz="1200" dirty="0" err="1">
                <a:solidFill>
                  <a:schemeClr val="bg1">
                    <a:lumMod val="85000"/>
                  </a:schemeClr>
                </a:solidFill>
              </a:rPr>
              <a:t>Sementara</a:t>
            </a:r>
            <a:r>
              <a:rPr lang="en-GB" sz="1200" dirty="0">
                <a:solidFill>
                  <a:schemeClr val="bg1">
                    <a:lumMod val="85000"/>
                  </a:schemeClr>
                </a:solidFill>
              </a:rPr>
              <a:t> </a:t>
            </a:r>
            <a:r>
              <a:rPr lang="en-GB" sz="1200" dirty="0" err="1">
                <a:solidFill>
                  <a:schemeClr val="bg1">
                    <a:lumMod val="85000"/>
                  </a:schemeClr>
                </a:solidFill>
              </a:rPr>
              <a:t>menurut</a:t>
            </a:r>
            <a:r>
              <a:rPr lang="en-GB" sz="1200" dirty="0">
                <a:solidFill>
                  <a:schemeClr val="bg1">
                    <a:lumMod val="85000"/>
                  </a:schemeClr>
                </a:solidFill>
              </a:rPr>
              <a:t> Davis (1995), </a:t>
            </a:r>
            <a:r>
              <a:rPr lang="en-GB" sz="1200" dirty="0" err="1">
                <a:solidFill>
                  <a:schemeClr val="bg1">
                    <a:lumMod val="85000"/>
                  </a:schemeClr>
                </a:solidFill>
              </a:rPr>
              <a:t>informasi</a:t>
            </a:r>
            <a:r>
              <a:rPr lang="en-GB" sz="1200" dirty="0">
                <a:solidFill>
                  <a:schemeClr val="bg1">
                    <a:lumMod val="85000"/>
                  </a:schemeClr>
                </a:solidFill>
              </a:rPr>
              <a:t> </a:t>
            </a:r>
            <a:r>
              <a:rPr lang="en-GB" sz="1200" dirty="0" err="1">
                <a:solidFill>
                  <a:schemeClr val="bg1">
                    <a:lumMod val="85000"/>
                  </a:schemeClr>
                </a:solidFill>
              </a:rPr>
              <a:t>adaah</a:t>
            </a:r>
            <a:r>
              <a:rPr lang="en-GB" sz="1200" dirty="0">
                <a:solidFill>
                  <a:schemeClr val="bg1">
                    <a:lumMod val="85000"/>
                  </a:schemeClr>
                </a:solidFill>
              </a:rPr>
              <a:t> data yang </a:t>
            </a:r>
            <a:r>
              <a:rPr lang="en-GB" sz="1200" dirty="0" err="1">
                <a:solidFill>
                  <a:schemeClr val="bg1">
                    <a:lumMod val="85000"/>
                  </a:schemeClr>
                </a:solidFill>
              </a:rPr>
              <a:t>telah</a:t>
            </a:r>
            <a:r>
              <a:rPr lang="en-GB" sz="1200" dirty="0">
                <a:solidFill>
                  <a:schemeClr val="bg1">
                    <a:lumMod val="85000"/>
                  </a:schemeClr>
                </a:solidFill>
              </a:rPr>
              <a:t> </a:t>
            </a:r>
            <a:r>
              <a:rPr lang="en-GB" sz="1200" dirty="0" err="1">
                <a:solidFill>
                  <a:schemeClr val="bg1">
                    <a:lumMod val="85000"/>
                  </a:schemeClr>
                </a:solidFill>
              </a:rPr>
              <a:t>diolah</a:t>
            </a:r>
            <a:r>
              <a:rPr lang="en-GB" sz="1200" dirty="0">
                <a:solidFill>
                  <a:schemeClr val="bg1">
                    <a:lumMod val="85000"/>
                  </a:schemeClr>
                </a:solidFill>
              </a:rPr>
              <a:t> </a:t>
            </a:r>
            <a:r>
              <a:rPr lang="en-GB" sz="1200" dirty="0" err="1">
                <a:solidFill>
                  <a:schemeClr val="bg1">
                    <a:lumMod val="85000"/>
                  </a:schemeClr>
                </a:solidFill>
              </a:rPr>
              <a:t>menjadi</a:t>
            </a:r>
            <a:r>
              <a:rPr lang="en-GB" sz="1200" dirty="0">
                <a:solidFill>
                  <a:schemeClr val="bg1">
                    <a:lumMod val="85000"/>
                  </a:schemeClr>
                </a:solidFill>
              </a:rPr>
              <a:t> </a:t>
            </a:r>
            <a:r>
              <a:rPr lang="en-GB" sz="1200" dirty="0" err="1">
                <a:solidFill>
                  <a:schemeClr val="bg1">
                    <a:lumMod val="85000"/>
                  </a:schemeClr>
                </a:solidFill>
              </a:rPr>
              <a:t>sebuah</a:t>
            </a:r>
            <a:r>
              <a:rPr lang="en-GB" sz="1200" dirty="0">
                <a:solidFill>
                  <a:schemeClr val="bg1">
                    <a:lumMod val="85000"/>
                  </a:schemeClr>
                </a:solidFill>
              </a:rPr>
              <a:t> </a:t>
            </a:r>
            <a:r>
              <a:rPr lang="en-GB" sz="1200" dirty="0" err="1">
                <a:solidFill>
                  <a:schemeClr val="bg1">
                    <a:lumMod val="85000"/>
                  </a:schemeClr>
                </a:solidFill>
              </a:rPr>
              <a:t>bentuk</a:t>
            </a:r>
            <a:r>
              <a:rPr lang="en-GB" sz="1200" dirty="0">
                <a:solidFill>
                  <a:schemeClr val="bg1">
                    <a:lumMod val="85000"/>
                  </a:schemeClr>
                </a:solidFill>
              </a:rPr>
              <a:t> yang </a:t>
            </a:r>
            <a:r>
              <a:rPr lang="en-GB" sz="1200" dirty="0" err="1">
                <a:solidFill>
                  <a:schemeClr val="bg1">
                    <a:lumMod val="85000"/>
                  </a:schemeClr>
                </a:solidFill>
              </a:rPr>
              <a:t>berarti</a:t>
            </a:r>
            <a:r>
              <a:rPr lang="en-GB" sz="1200" dirty="0">
                <a:solidFill>
                  <a:schemeClr val="bg1">
                    <a:lumMod val="85000"/>
                  </a:schemeClr>
                </a:solidFill>
              </a:rPr>
              <a:t> </a:t>
            </a:r>
            <a:r>
              <a:rPr lang="en-GB" sz="1200" dirty="0" err="1">
                <a:solidFill>
                  <a:schemeClr val="bg1">
                    <a:lumMod val="85000"/>
                  </a:schemeClr>
                </a:solidFill>
              </a:rPr>
              <a:t>bagi</a:t>
            </a:r>
            <a:r>
              <a:rPr lang="en-GB" sz="1200" dirty="0">
                <a:solidFill>
                  <a:schemeClr val="bg1">
                    <a:lumMod val="85000"/>
                  </a:schemeClr>
                </a:solidFill>
              </a:rPr>
              <a:t> </a:t>
            </a:r>
            <a:r>
              <a:rPr lang="en-GB" sz="1200" dirty="0" err="1">
                <a:solidFill>
                  <a:schemeClr val="bg1">
                    <a:lumMod val="85000"/>
                  </a:schemeClr>
                </a:solidFill>
              </a:rPr>
              <a:t>penerimanya</a:t>
            </a:r>
            <a:r>
              <a:rPr lang="en-GB" sz="1200" dirty="0">
                <a:solidFill>
                  <a:schemeClr val="bg1">
                    <a:lumMod val="85000"/>
                  </a:schemeClr>
                </a:solidFill>
              </a:rPr>
              <a:t> dan </a:t>
            </a:r>
            <a:r>
              <a:rPr lang="en-GB" sz="1200" dirty="0" err="1">
                <a:solidFill>
                  <a:schemeClr val="bg1">
                    <a:lumMod val="85000"/>
                  </a:schemeClr>
                </a:solidFill>
              </a:rPr>
              <a:t>bermanfaat</a:t>
            </a:r>
            <a:r>
              <a:rPr lang="en-GB" sz="1200" dirty="0">
                <a:solidFill>
                  <a:schemeClr val="bg1">
                    <a:lumMod val="85000"/>
                  </a:schemeClr>
                </a:solidFill>
              </a:rPr>
              <a:t> </a:t>
            </a:r>
            <a:r>
              <a:rPr lang="en-GB" sz="1200" dirty="0" err="1">
                <a:solidFill>
                  <a:schemeClr val="bg1">
                    <a:lumMod val="85000"/>
                  </a:schemeClr>
                </a:solidFill>
              </a:rPr>
              <a:t>dalam</a:t>
            </a:r>
            <a:r>
              <a:rPr lang="en-GB" sz="1200" dirty="0">
                <a:solidFill>
                  <a:schemeClr val="bg1">
                    <a:lumMod val="85000"/>
                  </a:schemeClr>
                </a:solidFill>
              </a:rPr>
              <a:t> </a:t>
            </a:r>
            <a:r>
              <a:rPr lang="en-GB" sz="1200" dirty="0" err="1">
                <a:solidFill>
                  <a:schemeClr val="bg1">
                    <a:lumMod val="85000"/>
                  </a:schemeClr>
                </a:solidFill>
              </a:rPr>
              <a:t>pengambilan</a:t>
            </a:r>
            <a:r>
              <a:rPr lang="en-GB" sz="1200" dirty="0">
                <a:solidFill>
                  <a:schemeClr val="bg1">
                    <a:lumMod val="85000"/>
                  </a:schemeClr>
                </a:solidFill>
              </a:rPr>
              <a:t> </a:t>
            </a:r>
            <a:r>
              <a:rPr lang="en-GB" sz="1200" dirty="0" err="1">
                <a:solidFill>
                  <a:schemeClr val="bg1">
                    <a:lumMod val="85000"/>
                  </a:schemeClr>
                </a:solidFill>
              </a:rPr>
              <a:t>keputusan</a:t>
            </a:r>
            <a:r>
              <a:rPr lang="en-GB" sz="1200" dirty="0">
                <a:solidFill>
                  <a:schemeClr val="bg1">
                    <a:lumMod val="85000"/>
                  </a:schemeClr>
                </a:solidFill>
              </a:rPr>
              <a:t> </a:t>
            </a:r>
            <a:r>
              <a:rPr lang="en-GB" sz="1200" dirty="0" err="1">
                <a:solidFill>
                  <a:schemeClr val="bg1">
                    <a:lumMod val="85000"/>
                  </a:schemeClr>
                </a:solidFill>
              </a:rPr>
              <a:t>saat</a:t>
            </a:r>
            <a:r>
              <a:rPr lang="en-GB" sz="1200" dirty="0">
                <a:solidFill>
                  <a:schemeClr val="bg1">
                    <a:lumMod val="85000"/>
                  </a:schemeClr>
                </a:solidFill>
              </a:rPr>
              <a:t> </a:t>
            </a:r>
            <a:r>
              <a:rPr lang="en-GB" sz="1200" dirty="0" err="1">
                <a:solidFill>
                  <a:schemeClr val="bg1">
                    <a:lumMod val="85000"/>
                  </a:schemeClr>
                </a:solidFill>
              </a:rPr>
              <a:t>ini</a:t>
            </a:r>
            <a:r>
              <a:rPr lang="en-GB" sz="1200" dirty="0">
                <a:solidFill>
                  <a:schemeClr val="bg1">
                    <a:lumMod val="85000"/>
                  </a:schemeClr>
                </a:solidFill>
              </a:rPr>
              <a:t> </a:t>
            </a:r>
            <a:r>
              <a:rPr lang="en-GB" sz="1200" dirty="0" err="1">
                <a:solidFill>
                  <a:schemeClr val="bg1">
                    <a:lumMod val="85000"/>
                  </a:schemeClr>
                </a:solidFill>
              </a:rPr>
              <a:t>atau</a:t>
            </a:r>
            <a:r>
              <a:rPr lang="en-GB" sz="1200" dirty="0">
                <a:solidFill>
                  <a:schemeClr val="bg1">
                    <a:lumMod val="85000"/>
                  </a:schemeClr>
                </a:solidFill>
              </a:rPr>
              <a:t> </a:t>
            </a:r>
            <a:r>
              <a:rPr lang="en-GB" sz="1200" dirty="0" err="1">
                <a:solidFill>
                  <a:schemeClr val="bg1">
                    <a:lumMod val="85000"/>
                  </a:schemeClr>
                </a:solidFill>
              </a:rPr>
              <a:t>mendatang</a:t>
            </a:r>
            <a:r>
              <a:rPr lang="en-GB" sz="1200" dirty="0">
                <a:solidFill>
                  <a:schemeClr val="bg1">
                    <a:lumMod val="85000"/>
                  </a:schemeClr>
                </a:solidFill>
              </a:rPr>
              <a:t>. </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2.3.	</a:t>
            </a:r>
            <a:r>
              <a:rPr lang="en-GB" sz="1200" dirty="0" err="1">
                <a:solidFill>
                  <a:schemeClr val="bg1">
                    <a:lumMod val="85000"/>
                  </a:schemeClr>
                </a:solidFill>
              </a:rPr>
              <a:t>Pengertian</a:t>
            </a:r>
            <a:r>
              <a:rPr lang="en-GB" sz="1200" dirty="0">
                <a:solidFill>
                  <a:schemeClr val="bg1">
                    <a:lumMod val="85000"/>
                  </a:schemeClr>
                </a:solidFill>
              </a:rPr>
              <a:t> </a:t>
            </a:r>
            <a:r>
              <a:rPr lang="en-GB" sz="1200" dirty="0" err="1">
                <a:solidFill>
                  <a:schemeClr val="bg1">
                    <a:lumMod val="85000"/>
                  </a:schemeClr>
                </a:solidFill>
              </a:rPr>
              <a:t>Sistem</a:t>
            </a:r>
            <a:r>
              <a:rPr lang="en-GB" sz="1200" dirty="0">
                <a:solidFill>
                  <a:schemeClr val="bg1">
                    <a:lumMod val="85000"/>
                  </a:schemeClr>
                </a:solidFill>
              </a:rPr>
              <a:t> </a:t>
            </a:r>
            <a:r>
              <a:rPr lang="en-GB" sz="1200" dirty="0" err="1">
                <a:solidFill>
                  <a:schemeClr val="bg1">
                    <a:lumMod val="85000"/>
                  </a:schemeClr>
                </a:solidFill>
              </a:rPr>
              <a:t>Informasi</a:t>
            </a:r>
            <a:br>
              <a:rPr lang="en-GB" sz="1200" dirty="0">
                <a:solidFill>
                  <a:schemeClr val="bg1">
                    <a:lumMod val="85000"/>
                  </a:schemeClr>
                </a:solidFill>
              </a:rPr>
            </a:br>
            <a:br>
              <a:rPr lang="en-GB" sz="1200" dirty="0">
                <a:solidFill>
                  <a:schemeClr val="bg1">
                    <a:lumMod val="85000"/>
                  </a:schemeClr>
                </a:solidFill>
              </a:rPr>
            </a:br>
            <a:r>
              <a:rPr lang="en-US" altLang="en-GB" sz="1200" dirty="0">
                <a:solidFill>
                  <a:schemeClr val="bg1">
                    <a:lumMod val="85000"/>
                  </a:schemeClr>
                </a:solidFill>
              </a:rPr>
              <a:t>     </a:t>
            </a:r>
            <a:r>
              <a:rPr lang="en-GB" sz="1200" dirty="0" err="1">
                <a:solidFill>
                  <a:schemeClr val="bg1">
                    <a:lumMod val="85000"/>
                  </a:schemeClr>
                </a:solidFill>
              </a:rPr>
              <a:t>Menurut</a:t>
            </a:r>
            <a:r>
              <a:rPr lang="en-GB" sz="1200" dirty="0">
                <a:solidFill>
                  <a:schemeClr val="bg1">
                    <a:lumMod val="85000"/>
                  </a:schemeClr>
                </a:solidFill>
              </a:rPr>
              <a:t> Alter(1992), </a:t>
            </a:r>
            <a:r>
              <a:rPr lang="en-GB" sz="1200" dirty="0" err="1">
                <a:solidFill>
                  <a:schemeClr val="bg1">
                    <a:lumMod val="85000"/>
                  </a:schemeClr>
                </a:solidFill>
              </a:rPr>
              <a:t>sistem</a:t>
            </a:r>
            <a:r>
              <a:rPr lang="en-GB" sz="1200" dirty="0">
                <a:solidFill>
                  <a:schemeClr val="bg1">
                    <a:lumMod val="85000"/>
                  </a:schemeClr>
                </a:solidFill>
              </a:rPr>
              <a:t> </a:t>
            </a:r>
            <a:r>
              <a:rPr lang="en-GB" sz="1200" dirty="0" err="1">
                <a:solidFill>
                  <a:schemeClr val="bg1">
                    <a:lumMod val="85000"/>
                  </a:schemeClr>
                </a:solidFill>
              </a:rPr>
              <a:t>informasi</a:t>
            </a:r>
            <a:r>
              <a:rPr lang="en-GB" sz="1200" dirty="0">
                <a:solidFill>
                  <a:schemeClr val="bg1">
                    <a:lumMod val="85000"/>
                  </a:schemeClr>
                </a:solidFill>
              </a:rPr>
              <a:t> </a:t>
            </a:r>
            <a:r>
              <a:rPr lang="en-GB" sz="1200" dirty="0" err="1">
                <a:solidFill>
                  <a:schemeClr val="bg1">
                    <a:lumMod val="85000"/>
                  </a:schemeClr>
                </a:solidFill>
              </a:rPr>
              <a:t>adalah</a:t>
            </a:r>
            <a:r>
              <a:rPr lang="en-GB" sz="1200" dirty="0">
                <a:solidFill>
                  <a:schemeClr val="bg1">
                    <a:lumMod val="85000"/>
                  </a:schemeClr>
                </a:solidFill>
              </a:rPr>
              <a:t> </a:t>
            </a:r>
            <a:r>
              <a:rPr lang="en-GB" sz="1200" dirty="0" err="1">
                <a:solidFill>
                  <a:schemeClr val="bg1">
                    <a:lumMod val="85000"/>
                  </a:schemeClr>
                </a:solidFill>
              </a:rPr>
              <a:t>kombinasi</a:t>
            </a:r>
            <a:r>
              <a:rPr lang="en-GB" sz="1200" dirty="0">
                <a:solidFill>
                  <a:schemeClr val="bg1">
                    <a:lumMod val="85000"/>
                  </a:schemeClr>
                </a:solidFill>
              </a:rPr>
              <a:t> </a:t>
            </a:r>
            <a:r>
              <a:rPr lang="en-GB" sz="1200" dirty="0" err="1">
                <a:solidFill>
                  <a:schemeClr val="bg1">
                    <a:lumMod val="85000"/>
                  </a:schemeClr>
                </a:solidFill>
              </a:rPr>
              <a:t>antara</a:t>
            </a:r>
            <a:r>
              <a:rPr lang="en-GB" sz="1200" dirty="0">
                <a:solidFill>
                  <a:schemeClr val="bg1">
                    <a:lumMod val="85000"/>
                  </a:schemeClr>
                </a:solidFill>
              </a:rPr>
              <a:t> </a:t>
            </a:r>
            <a:r>
              <a:rPr lang="en-GB" sz="1200" dirty="0" err="1">
                <a:solidFill>
                  <a:schemeClr val="bg1">
                    <a:lumMod val="85000"/>
                  </a:schemeClr>
                </a:solidFill>
              </a:rPr>
              <a:t>prosedur</a:t>
            </a:r>
            <a:r>
              <a:rPr lang="en-GB" sz="1200" dirty="0">
                <a:solidFill>
                  <a:schemeClr val="bg1">
                    <a:lumMod val="85000"/>
                  </a:schemeClr>
                </a:solidFill>
              </a:rPr>
              <a:t> </a:t>
            </a:r>
            <a:r>
              <a:rPr lang="en-GB" sz="1200" dirty="0" err="1">
                <a:solidFill>
                  <a:schemeClr val="bg1">
                    <a:lumMod val="85000"/>
                  </a:schemeClr>
                </a:solidFill>
              </a:rPr>
              <a:t>kerja</a:t>
            </a:r>
            <a:r>
              <a:rPr lang="en-GB" sz="1200" dirty="0">
                <a:solidFill>
                  <a:schemeClr val="bg1">
                    <a:lumMod val="85000"/>
                  </a:schemeClr>
                </a:solidFill>
              </a:rPr>
              <a:t>, </a:t>
            </a:r>
            <a:r>
              <a:rPr lang="en-GB" sz="1200" dirty="0" err="1">
                <a:solidFill>
                  <a:schemeClr val="bg1">
                    <a:lumMod val="85000"/>
                  </a:schemeClr>
                </a:solidFill>
              </a:rPr>
              <a:t>informasi</a:t>
            </a:r>
            <a:r>
              <a:rPr lang="en-GB" sz="1200" dirty="0">
                <a:solidFill>
                  <a:schemeClr val="bg1">
                    <a:lumMod val="85000"/>
                  </a:schemeClr>
                </a:solidFill>
              </a:rPr>
              <a:t>, orang, dan </a:t>
            </a:r>
            <a:r>
              <a:rPr lang="en-GB" sz="1200" dirty="0" err="1">
                <a:solidFill>
                  <a:schemeClr val="bg1">
                    <a:lumMod val="85000"/>
                  </a:schemeClr>
                </a:solidFill>
              </a:rPr>
              <a:t>teknologi</a:t>
            </a:r>
            <a:r>
              <a:rPr lang="en-GB" sz="1200" dirty="0">
                <a:solidFill>
                  <a:schemeClr val="bg1">
                    <a:lumMod val="85000"/>
                  </a:schemeClr>
                </a:solidFill>
              </a:rPr>
              <a:t> </a:t>
            </a:r>
            <a:r>
              <a:rPr lang="en-GB" sz="1200" dirty="0" err="1">
                <a:solidFill>
                  <a:schemeClr val="bg1">
                    <a:lumMod val="85000"/>
                  </a:schemeClr>
                </a:solidFill>
              </a:rPr>
              <a:t>informasi</a:t>
            </a:r>
            <a:r>
              <a:rPr lang="en-GB" sz="1200" dirty="0">
                <a:solidFill>
                  <a:schemeClr val="bg1">
                    <a:lumMod val="85000"/>
                  </a:schemeClr>
                </a:solidFill>
              </a:rPr>
              <a:t> yang </a:t>
            </a:r>
            <a:r>
              <a:rPr lang="en-GB" sz="1200" dirty="0" err="1">
                <a:solidFill>
                  <a:schemeClr val="bg1">
                    <a:lumMod val="85000"/>
                  </a:schemeClr>
                </a:solidFill>
              </a:rPr>
              <a:t>diorganisasikan</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mencapai</a:t>
            </a:r>
            <a:r>
              <a:rPr lang="en-GB" sz="1200" dirty="0">
                <a:solidFill>
                  <a:schemeClr val="bg1">
                    <a:lumMod val="85000"/>
                  </a:schemeClr>
                </a:solidFill>
              </a:rPr>
              <a:t> </a:t>
            </a:r>
            <a:r>
              <a:rPr lang="en-GB" sz="1200" dirty="0" err="1">
                <a:solidFill>
                  <a:schemeClr val="bg1">
                    <a:lumMod val="85000"/>
                  </a:schemeClr>
                </a:solidFill>
              </a:rPr>
              <a:t>tujuan</a:t>
            </a:r>
            <a:r>
              <a:rPr lang="en-GB" sz="1200" dirty="0">
                <a:solidFill>
                  <a:schemeClr val="bg1">
                    <a:lumMod val="85000"/>
                  </a:schemeClr>
                </a:solidFill>
              </a:rPr>
              <a:t> </a:t>
            </a:r>
            <a:r>
              <a:rPr lang="en-GB" sz="1200" dirty="0" err="1">
                <a:solidFill>
                  <a:schemeClr val="bg1">
                    <a:lumMod val="85000"/>
                  </a:schemeClr>
                </a:solidFill>
              </a:rPr>
              <a:t>dalam</a:t>
            </a:r>
            <a:r>
              <a:rPr lang="en-GB" sz="1200" dirty="0">
                <a:solidFill>
                  <a:schemeClr val="bg1">
                    <a:lumMod val="85000"/>
                  </a:schemeClr>
                </a:solidFill>
              </a:rPr>
              <a:t> </a:t>
            </a:r>
            <a:r>
              <a:rPr lang="en-GB" sz="1200" dirty="0" err="1">
                <a:solidFill>
                  <a:schemeClr val="bg1">
                    <a:lumMod val="85000"/>
                  </a:schemeClr>
                </a:solidFill>
              </a:rPr>
              <a:t>sebuah</a:t>
            </a:r>
            <a:r>
              <a:rPr lang="en-GB" sz="1200" dirty="0">
                <a:solidFill>
                  <a:schemeClr val="bg1">
                    <a:lumMod val="85000"/>
                  </a:schemeClr>
                </a:solidFill>
              </a:rPr>
              <a:t> </a:t>
            </a:r>
            <a:r>
              <a:rPr lang="en-GB" sz="1200" dirty="0" err="1">
                <a:solidFill>
                  <a:schemeClr val="bg1">
                    <a:lumMod val="85000"/>
                  </a:schemeClr>
                </a:solidFill>
              </a:rPr>
              <a:t>organisasi</a:t>
            </a:r>
            <a:r>
              <a:rPr lang="en-GB" sz="1200" dirty="0">
                <a:solidFill>
                  <a:schemeClr val="bg1">
                    <a:lumMod val="85000"/>
                  </a:schemeClr>
                </a:solidFill>
              </a:rPr>
              <a:t>. </a:t>
            </a:r>
            <a:r>
              <a:rPr lang="en-GB" sz="1200" dirty="0" err="1">
                <a:solidFill>
                  <a:schemeClr val="bg1">
                    <a:lumMod val="85000"/>
                  </a:schemeClr>
                </a:solidFill>
              </a:rPr>
              <a:t>Sedangkan</a:t>
            </a:r>
            <a:br>
              <a:rPr lang="en-GB" sz="1200" dirty="0">
                <a:solidFill>
                  <a:schemeClr val="bg1">
                    <a:lumMod val="85000"/>
                  </a:schemeClr>
                </a:solidFill>
              </a:rPr>
            </a:br>
            <a:r>
              <a:rPr lang="en-GB" sz="1200" dirty="0" err="1">
                <a:solidFill>
                  <a:schemeClr val="bg1">
                    <a:lumMod val="85000"/>
                  </a:schemeClr>
                </a:solidFill>
              </a:rPr>
              <a:t>menurut</a:t>
            </a:r>
            <a:r>
              <a:rPr lang="en-GB" sz="1200" dirty="0">
                <a:solidFill>
                  <a:schemeClr val="bg1">
                    <a:lumMod val="85000"/>
                  </a:schemeClr>
                </a:solidFill>
              </a:rPr>
              <a:t> Bodnar dan Hopwood (1993), </a:t>
            </a:r>
            <a:r>
              <a:rPr lang="en-GB" sz="1200" dirty="0" err="1">
                <a:solidFill>
                  <a:schemeClr val="bg1">
                    <a:lumMod val="85000"/>
                  </a:schemeClr>
                </a:solidFill>
              </a:rPr>
              <a:t>sistem</a:t>
            </a:r>
            <a:r>
              <a:rPr lang="en-GB" sz="1200" dirty="0">
                <a:solidFill>
                  <a:schemeClr val="bg1">
                    <a:lumMod val="85000"/>
                  </a:schemeClr>
                </a:solidFill>
              </a:rPr>
              <a:t> </a:t>
            </a:r>
            <a:r>
              <a:rPr lang="en-GB" sz="1200" dirty="0" err="1">
                <a:solidFill>
                  <a:schemeClr val="bg1">
                    <a:lumMod val="85000"/>
                  </a:schemeClr>
                </a:solidFill>
              </a:rPr>
              <a:t>informasi</a:t>
            </a:r>
            <a:r>
              <a:rPr lang="en-GB" sz="1200" dirty="0">
                <a:solidFill>
                  <a:schemeClr val="bg1">
                    <a:lumMod val="85000"/>
                  </a:schemeClr>
                </a:solidFill>
              </a:rPr>
              <a:t> </a:t>
            </a:r>
            <a:r>
              <a:rPr lang="en-GB" sz="1200" dirty="0" err="1">
                <a:solidFill>
                  <a:schemeClr val="bg1">
                    <a:lumMod val="85000"/>
                  </a:schemeClr>
                </a:solidFill>
              </a:rPr>
              <a:t>adalah</a:t>
            </a:r>
            <a:r>
              <a:rPr lang="en-GB" sz="1200" dirty="0">
                <a:solidFill>
                  <a:schemeClr val="bg1">
                    <a:lumMod val="85000"/>
                  </a:schemeClr>
                </a:solidFill>
              </a:rPr>
              <a:t> </a:t>
            </a:r>
            <a:r>
              <a:rPr lang="en-GB" sz="1200" dirty="0" err="1">
                <a:solidFill>
                  <a:schemeClr val="bg1">
                    <a:lumMod val="85000"/>
                  </a:schemeClr>
                </a:solidFill>
              </a:rPr>
              <a:t>kumpulan</a:t>
            </a:r>
            <a:r>
              <a:rPr lang="en-GB" sz="1200" dirty="0">
                <a:solidFill>
                  <a:schemeClr val="bg1">
                    <a:lumMod val="85000"/>
                  </a:schemeClr>
                </a:solidFill>
              </a:rPr>
              <a:t> </a:t>
            </a:r>
            <a:r>
              <a:rPr lang="en-GB" sz="1200" dirty="0" err="1">
                <a:solidFill>
                  <a:schemeClr val="bg1">
                    <a:lumMod val="85000"/>
                  </a:schemeClr>
                </a:solidFill>
              </a:rPr>
              <a:t>perangkat</a:t>
            </a:r>
            <a:r>
              <a:rPr lang="en-GB" sz="1200" dirty="0">
                <a:solidFill>
                  <a:schemeClr val="bg1">
                    <a:lumMod val="85000"/>
                  </a:schemeClr>
                </a:solidFill>
              </a:rPr>
              <a:t> </a:t>
            </a:r>
            <a:r>
              <a:rPr lang="en-GB" sz="1200" dirty="0" err="1">
                <a:solidFill>
                  <a:schemeClr val="bg1">
                    <a:lumMod val="85000"/>
                  </a:schemeClr>
                </a:solidFill>
              </a:rPr>
              <a:t>keras</a:t>
            </a:r>
            <a:r>
              <a:rPr lang="en-GB" sz="1200" dirty="0">
                <a:solidFill>
                  <a:schemeClr val="bg1">
                    <a:lumMod val="85000"/>
                  </a:schemeClr>
                </a:solidFill>
              </a:rPr>
              <a:t> dan </a:t>
            </a:r>
            <a:r>
              <a:rPr lang="en-GB" sz="1200" dirty="0" err="1">
                <a:solidFill>
                  <a:schemeClr val="bg1">
                    <a:lumMod val="85000"/>
                  </a:schemeClr>
                </a:solidFill>
              </a:rPr>
              <a:t>perangkat</a:t>
            </a:r>
            <a:r>
              <a:rPr lang="en-GB" sz="1200" dirty="0">
                <a:solidFill>
                  <a:schemeClr val="bg1">
                    <a:lumMod val="85000"/>
                  </a:schemeClr>
                </a:solidFill>
              </a:rPr>
              <a:t> </a:t>
            </a:r>
            <a:br>
              <a:rPr lang="en-GB" sz="1200" dirty="0">
                <a:solidFill>
                  <a:schemeClr val="bg1">
                    <a:lumMod val="85000"/>
                  </a:schemeClr>
                </a:solidFill>
              </a:rPr>
            </a:br>
            <a:r>
              <a:rPr lang="en-GB" sz="1200" dirty="0" err="1">
                <a:solidFill>
                  <a:schemeClr val="bg1">
                    <a:lumMod val="85000"/>
                  </a:schemeClr>
                </a:solidFill>
              </a:rPr>
              <a:t>lunak</a:t>
            </a:r>
            <a:r>
              <a:rPr lang="en-GB" sz="1200" dirty="0">
                <a:solidFill>
                  <a:schemeClr val="bg1">
                    <a:lumMod val="85000"/>
                  </a:schemeClr>
                </a:solidFill>
              </a:rPr>
              <a:t> yang </a:t>
            </a:r>
            <a:r>
              <a:rPr lang="en-GB" sz="1200" dirty="0" err="1">
                <a:solidFill>
                  <a:schemeClr val="bg1">
                    <a:lumMod val="85000"/>
                  </a:schemeClr>
                </a:solidFill>
              </a:rPr>
              <a:t>dirancang</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mentransformasikan</a:t>
            </a:r>
            <a:r>
              <a:rPr lang="en-GB" sz="1200" dirty="0">
                <a:solidFill>
                  <a:schemeClr val="bg1">
                    <a:lumMod val="85000"/>
                  </a:schemeClr>
                </a:solidFill>
              </a:rPr>
              <a:t> data </a:t>
            </a:r>
            <a:r>
              <a:rPr lang="en-GB" sz="1200" dirty="0" err="1">
                <a:solidFill>
                  <a:schemeClr val="bg1">
                    <a:lumMod val="85000"/>
                  </a:schemeClr>
                </a:solidFill>
              </a:rPr>
              <a:t>ke</a:t>
            </a:r>
            <a:r>
              <a:rPr lang="en-GB" sz="1200" dirty="0">
                <a:solidFill>
                  <a:schemeClr val="bg1">
                    <a:lumMod val="85000"/>
                  </a:schemeClr>
                </a:solidFill>
              </a:rPr>
              <a:t> </a:t>
            </a:r>
            <a:r>
              <a:rPr lang="en-GB" sz="1200" dirty="0" err="1">
                <a:solidFill>
                  <a:schemeClr val="bg1">
                    <a:lumMod val="85000"/>
                  </a:schemeClr>
                </a:solidFill>
              </a:rPr>
              <a:t>daam</a:t>
            </a:r>
            <a:r>
              <a:rPr lang="en-GB" sz="1200" dirty="0">
                <a:solidFill>
                  <a:schemeClr val="bg1">
                    <a:lumMod val="85000"/>
                  </a:schemeClr>
                </a:solidFill>
              </a:rPr>
              <a:t> </a:t>
            </a:r>
            <a:r>
              <a:rPr lang="en-GB" sz="1200" dirty="0" err="1">
                <a:solidFill>
                  <a:schemeClr val="bg1">
                    <a:lumMod val="85000"/>
                  </a:schemeClr>
                </a:solidFill>
              </a:rPr>
              <a:t>bentuk</a:t>
            </a:r>
            <a:r>
              <a:rPr lang="en-GB" sz="1200" dirty="0">
                <a:solidFill>
                  <a:schemeClr val="bg1">
                    <a:lumMod val="85000"/>
                  </a:schemeClr>
                </a:solidFill>
              </a:rPr>
              <a:t> </a:t>
            </a:r>
            <a:r>
              <a:rPr lang="en-GB" sz="1200" dirty="0" err="1">
                <a:solidFill>
                  <a:schemeClr val="bg1">
                    <a:lumMod val="85000"/>
                  </a:schemeClr>
                </a:solidFill>
              </a:rPr>
              <a:t>informasi</a:t>
            </a:r>
            <a:r>
              <a:rPr lang="en-GB" sz="1200" dirty="0">
                <a:solidFill>
                  <a:schemeClr val="bg1">
                    <a:lumMod val="85000"/>
                  </a:schemeClr>
                </a:solidFill>
              </a:rPr>
              <a:t> yang </a:t>
            </a:r>
            <a:r>
              <a:rPr lang="en-GB" sz="1200" dirty="0" err="1">
                <a:solidFill>
                  <a:schemeClr val="bg1">
                    <a:lumMod val="85000"/>
                  </a:schemeClr>
                </a:solidFill>
              </a:rPr>
              <a:t>berguna</a:t>
            </a:r>
            <a:r>
              <a:rPr lang="en-GB"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2.4.	ERD (Entity Relationship Diagram )</a:t>
            </a:r>
            <a:r>
              <a:rPr lang="en-US" altLang="en-GB" sz="1200" dirty="0">
                <a:solidFill>
                  <a:schemeClr val="bg1">
                    <a:lumMod val="85000"/>
                  </a:schemeClr>
                </a:solidFill>
              </a:rPr>
              <a:t>     </a:t>
            </a:r>
            <a:br>
              <a:rPr lang="en-US" altLang="en-GB" sz="1200" dirty="0">
                <a:solidFill>
                  <a:schemeClr val="bg1">
                    <a:lumMod val="85000"/>
                  </a:schemeClr>
                </a:solidFill>
              </a:rPr>
            </a:br>
            <a:r>
              <a:rPr lang="en-US" altLang="en-GB" sz="1200" dirty="0">
                <a:solidFill>
                  <a:schemeClr val="bg1">
                    <a:lumMod val="85000"/>
                  </a:schemeClr>
                </a:solidFill>
              </a:rPr>
              <a:t>     </a:t>
            </a:r>
            <a:r>
              <a:rPr sz="1200" dirty="0">
                <a:solidFill>
                  <a:schemeClr val="bg1">
                    <a:lumMod val="85000"/>
                  </a:schemeClr>
                </a:solidFill>
              </a:rPr>
              <a:t>Entity Relationship Diagram </a:t>
            </a:r>
            <a:r>
              <a:rPr sz="1200" dirty="0" err="1">
                <a:solidFill>
                  <a:schemeClr val="bg1">
                    <a:lumMod val="85000"/>
                  </a:schemeClr>
                </a:solidFill>
              </a:rPr>
              <a:t>adalah</a:t>
            </a:r>
            <a:r>
              <a:rPr sz="1200" dirty="0">
                <a:solidFill>
                  <a:schemeClr val="bg1">
                    <a:lumMod val="85000"/>
                  </a:schemeClr>
                </a:solidFill>
              </a:rPr>
              <a:t> </a:t>
            </a:r>
            <a:r>
              <a:rPr sz="1200" dirty="0" err="1">
                <a:solidFill>
                  <a:schemeClr val="bg1">
                    <a:lumMod val="85000"/>
                  </a:schemeClr>
                </a:solidFill>
              </a:rPr>
              <a:t>suatu</a:t>
            </a:r>
            <a:r>
              <a:rPr sz="1200" dirty="0">
                <a:solidFill>
                  <a:schemeClr val="bg1">
                    <a:lumMod val="85000"/>
                  </a:schemeClr>
                </a:solidFill>
              </a:rPr>
              <a:t> diagram </a:t>
            </a:r>
            <a:r>
              <a:rPr sz="1200" dirty="0" err="1">
                <a:solidFill>
                  <a:schemeClr val="bg1">
                    <a:lumMod val="85000"/>
                  </a:schemeClr>
                </a:solidFill>
              </a:rPr>
              <a:t>untuk</a:t>
            </a:r>
            <a:r>
              <a:rPr sz="1200" dirty="0">
                <a:solidFill>
                  <a:schemeClr val="bg1">
                    <a:lumMod val="85000"/>
                  </a:schemeClr>
                </a:solidFill>
              </a:rPr>
              <a:t> </a:t>
            </a:r>
            <a:r>
              <a:rPr sz="1200" dirty="0" err="1">
                <a:solidFill>
                  <a:schemeClr val="bg1">
                    <a:lumMod val="85000"/>
                  </a:schemeClr>
                </a:solidFill>
              </a:rPr>
              <a:t>menggambarkan</a:t>
            </a:r>
            <a:r>
              <a:rPr sz="1200" dirty="0">
                <a:solidFill>
                  <a:schemeClr val="bg1">
                    <a:lumMod val="85000"/>
                  </a:schemeClr>
                </a:solidFill>
              </a:rPr>
              <a:t> </a:t>
            </a:r>
            <a:r>
              <a:rPr sz="1200" dirty="0" err="1">
                <a:solidFill>
                  <a:schemeClr val="bg1">
                    <a:lumMod val="85000"/>
                  </a:schemeClr>
                </a:solidFill>
              </a:rPr>
              <a:t>desain</a:t>
            </a:r>
            <a:r>
              <a:rPr sz="1200" dirty="0">
                <a:solidFill>
                  <a:schemeClr val="bg1">
                    <a:lumMod val="85000"/>
                  </a:schemeClr>
                </a:solidFill>
              </a:rPr>
              <a:t> </a:t>
            </a:r>
            <a:r>
              <a:rPr sz="1200" dirty="0" err="1">
                <a:solidFill>
                  <a:schemeClr val="bg1">
                    <a:lumMod val="85000"/>
                  </a:schemeClr>
                </a:solidFill>
              </a:rPr>
              <a:t>konseptual</a:t>
            </a:r>
            <a:r>
              <a:rPr sz="1200" dirty="0">
                <a:solidFill>
                  <a:schemeClr val="bg1">
                    <a:lumMod val="85000"/>
                  </a:schemeClr>
                </a:solidFill>
              </a:rPr>
              <a:t> </a:t>
            </a:r>
            <a:r>
              <a:rPr sz="1200" dirty="0" err="1">
                <a:solidFill>
                  <a:schemeClr val="bg1">
                    <a:lumMod val="85000"/>
                  </a:schemeClr>
                </a:solidFill>
              </a:rPr>
              <a:t>dari</a:t>
            </a:r>
            <a:r>
              <a:rPr sz="1200" dirty="0">
                <a:solidFill>
                  <a:schemeClr val="bg1">
                    <a:lumMod val="85000"/>
                  </a:schemeClr>
                </a:solidFill>
              </a:rPr>
              <a:t> model </a:t>
            </a:r>
            <a:r>
              <a:rPr sz="1200" dirty="0" err="1">
                <a:solidFill>
                  <a:schemeClr val="bg1">
                    <a:lumMod val="85000"/>
                  </a:schemeClr>
                </a:solidFill>
              </a:rPr>
              <a:t>konseptual</a:t>
            </a:r>
            <a:r>
              <a:rPr sz="1200" dirty="0">
                <a:solidFill>
                  <a:schemeClr val="bg1">
                    <a:lumMod val="85000"/>
                  </a:schemeClr>
                </a:solidFill>
              </a:rPr>
              <a:t> </a:t>
            </a:r>
            <a:r>
              <a:rPr sz="1200" dirty="0" err="1">
                <a:solidFill>
                  <a:schemeClr val="bg1">
                    <a:lumMod val="85000"/>
                  </a:schemeClr>
                </a:solidFill>
              </a:rPr>
              <a:t>suatu</a:t>
            </a:r>
            <a:r>
              <a:rPr sz="1200" dirty="0">
                <a:solidFill>
                  <a:schemeClr val="bg1">
                    <a:lumMod val="85000"/>
                  </a:schemeClr>
                </a:solidFill>
              </a:rPr>
              <a:t> basis data </a:t>
            </a:r>
            <a:r>
              <a:rPr sz="1200" dirty="0" err="1">
                <a:solidFill>
                  <a:schemeClr val="bg1">
                    <a:lumMod val="85000"/>
                  </a:schemeClr>
                </a:solidFill>
              </a:rPr>
              <a:t>relasional</a:t>
            </a:r>
            <a:r>
              <a:rPr sz="1200" dirty="0">
                <a:solidFill>
                  <a:schemeClr val="bg1">
                    <a:lumMod val="85000"/>
                  </a:schemeClr>
                </a:solidFill>
              </a:rPr>
              <a:t>. ERD juga </a:t>
            </a:r>
            <a:r>
              <a:rPr sz="1200" dirty="0" err="1">
                <a:solidFill>
                  <a:schemeClr val="bg1">
                    <a:lumMod val="85000"/>
                  </a:schemeClr>
                </a:solidFill>
              </a:rPr>
              <a:t>merupakan</a:t>
            </a:r>
            <a:r>
              <a:rPr sz="1200" dirty="0">
                <a:solidFill>
                  <a:schemeClr val="bg1">
                    <a:lumMod val="85000"/>
                  </a:schemeClr>
                </a:solidFill>
              </a:rPr>
              <a:t> </a:t>
            </a:r>
            <a:r>
              <a:rPr sz="1200" dirty="0" err="1">
                <a:solidFill>
                  <a:schemeClr val="bg1">
                    <a:lumMod val="85000"/>
                  </a:schemeClr>
                </a:solidFill>
              </a:rPr>
              <a:t>gambaran</a:t>
            </a:r>
            <a:r>
              <a:rPr sz="1200" dirty="0">
                <a:solidFill>
                  <a:schemeClr val="bg1">
                    <a:lumMod val="85000"/>
                  </a:schemeClr>
                </a:solidFill>
              </a:rPr>
              <a:t> yang </a:t>
            </a:r>
            <a:r>
              <a:rPr sz="1200" dirty="0" err="1">
                <a:solidFill>
                  <a:schemeClr val="bg1">
                    <a:lumMod val="85000"/>
                  </a:schemeClr>
                </a:solidFill>
              </a:rPr>
              <a:t>menghubungkan</a:t>
            </a:r>
            <a:r>
              <a:rPr sz="1200" dirty="0">
                <a:solidFill>
                  <a:schemeClr val="bg1">
                    <a:lumMod val="85000"/>
                  </a:schemeClr>
                </a:solidFill>
              </a:rPr>
              <a:t> </a:t>
            </a:r>
            <a:r>
              <a:rPr sz="1200" dirty="0" err="1">
                <a:solidFill>
                  <a:schemeClr val="bg1">
                    <a:lumMod val="85000"/>
                  </a:schemeClr>
                </a:solidFill>
              </a:rPr>
              <a:t>antara</a:t>
            </a:r>
            <a:r>
              <a:rPr sz="1200" dirty="0">
                <a:solidFill>
                  <a:schemeClr val="bg1">
                    <a:lumMod val="85000"/>
                  </a:schemeClr>
                </a:solidFill>
              </a:rPr>
              <a:t> </a:t>
            </a:r>
            <a:r>
              <a:rPr sz="1200" dirty="0" err="1">
                <a:solidFill>
                  <a:schemeClr val="bg1">
                    <a:lumMod val="85000"/>
                  </a:schemeClr>
                </a:solidFill>
              </a:rPr>
              <a:t>objek</a:t>
            </a:r>
            <a:r>
              <a:rPr sz="1200" dirty="0">
                <a:solidFill>
                  <a:schemeClr val="bg1">
                    <a:lumMod val="85000"/>
                  </a:schemeClr>
                </a:solidFill>
              </a:rPr>
              <a:t> </a:t>
            </a:r>
            <a:br>
              <a:rPr sz="1200" dirty="0">
                <a:solidFill>
                  <a:schemeClr val="bg1">
                    <a:lumMod val="85000"/>
                  </a:schemeClr>
                </a:solidFill>
              </a:rPr>
            </a:br>
            <a:r>
              <a:rPr sz="1200" dirty="0" err="1">
                <a:solidFill>
                  <a:schemeClr val="bg1">
                    <a:lumMod val="85000"/>
                  </a:schemeClr>
                </a:solidFill>
              </a:rPr>
              <a:t>satu</a:t>
            </a:r>
            <a:r>
              <a:rPr sz="1200" dirty="0">
                <a:solidFill>
                  <a:schemeClr val="bg1">
                    <a:lumMod val="85000"/>
                  </a:schemeClr>
                </a:solidFill>
              </a:rPr>
              <a:t> </a:t>
            </a:r>
            <a:r>
              <a:rPr sz="1200" dirty="0" err="1">
                <a:solidFill>
                  <a:schemeClr val="bg1">
                    <a:lumMod val="85000"/>
                  </a:schemeClr>
                </a:solidFill>
              </a:rPr>
              <a:t>dengan</a:t>
            </a:r>
            <a:r>
              <a:rPr sz="1200" dirty="0">
                <a:solidFill>
                  <a:schemeClr val="bg1">
                    <a:lumMod val="85000"/>
                  </a:schemeClr>
                </a:solidFill>
              </a:rPr>
              <a:t> </a:t>
            </a:r>
            <a:r>
              <a:rPr sz="1200" dirty="0" err="1">
                <a:solidFill>
                  <a:schemeClr val="bg1">
                    <a:lumMod val="85000"/>
                  </a:schemeClr>
                </a:solidFill>
              </a:rPr>
              <a:t>objek</a:t>
            </a:r>
            <a:r>
              <a:rPr sz="1200" dirty="0">
                <a:solidFill>
                  <a:schemeClr val="bg1">
                    <a:lumMod val="85000"/>
                  </a:schemeClr>
                </a:solidFill>
              </a:rPr>
              <a:t> yang lain.</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35" y="1905"/>
            <a:ext cx="9383395" cy="5113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bg1">
                    <a:lumMod val="85000"/>
                  </a:schemeClr>
                </a:solidFill>
              </a:rPr>
              <a:t>2.5.	DFD ( Data Flow Diagram )</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Data Flow Diagram </a:t>
            </a:r>
            <a:r>
              <a:rPr lang="en-GB" sz="1200" dirty="0" err="1">
                <a:solidFill>
                  <a:schemeClr val="bg1">
                    <a:lumMod val="85000"/>
                  </a:schemeClr>
                </a:solidFill>
              </a:rPr>
              <a:t>adalah</a:t>
            </a:r>
            <a:r>
              <a:rPr lang="en-GB" sz="1200" dirty="0">
                <a:solidFill>
                  <a:schemeClr val="bg1">
                    <a:lumMod val="85000"/>
                  </a:schemeClr>
                </a:solidFill>
              </a:rPr>
              <a:t> </a:t>
            </a:r>
            <a:r>
              <a:rPr lang="en-GB" sz="1200" dirty="0" err="1">
                <a:solidFill>
                  <a:schemeClr val="bg1">
                    <a:lumMod val="85000"/>
                  </a:schemeClr>
                </a:solidFill>
              </a:rPr>
              <a:t>suatu</a:t>
            </a:r>
            <a:r>
              <a:rPr lang="en-GB" sz="1200" dirty="0">
                <a:solidFill>
                  <a:schemeClr val="bg1">
                    <a:lumMod val="85000"/>
                  </a:schemeClr>
                </a:solidFill>
              </a:rPr>
              <a:t> </a:t>
            </a:r>
            <a:r>
              <a:rPr lang="en-GB" sz="1200" dirty="0" err="1">
                <a:solidFill>
                  <a:schemeClr val="bg1">
                    <a:lumMod val="85000"/>
                  </a:schemeClr>
                </a:solidFill>
              </a:rPr>
              <a:t>pemodelan</a:t>
            </a:r>
            <a:r>
              <a:rPr lang="en-GB" sz="1200" dirty="0">
                <a:solidFill>
                  <a:schemeClr val="bg1">
                    <a:lumMod val="85000"/>
                  </a:schemeClr>
                </a:solidFill>
              </a:rPr>
              <a:t> proses yang </a:t>
            </a:r>
            <a:r>
              <a:rPr lang="en-GB" sz="1200" dirty="0" err="1">
                <a:solidFill>
                  <a:schemeClr val="bg1">
                    <a:lumMod val="85000"/>
                  </a:schemeClr>
                </a:solidFill>
              </a:rPr>
              <a:t>menggunakan</a:t>
            </a:r>
            <a:r>
              <a:rPr lang="en-GB" sz="1200" dirty="0">
                <a:solidFill>
                  <a:schemeClr val="bg1">
                    <a:lumMod val="85000"/>
                  </a:schemeClr>
                </a:solidFill>
              </a:rPr>
              <a:t> </a:t>
            </a:r>
            <a:r>
              <a:rPr lang="en-GB" sz="1200" dirty="0" err="1">
                <a:solidFill>
                  <a:schemeClr val="bg1">
                    <a:lumMod val="85000"/>
                  </a:schemeClr>
                </a:solidFill>
              </a:rPr>
              <a:t>notasi</a:t>
            </a:r>
            <a:r>
              <a:rPr lang="en-GB" sz="1200" dirty="0">
                <a:solidFill>
                  <a:schemeClr val="bg1">
                    <a:lumMod val="85000"/>
                  </a:schemeClr>
                </a:solidFill>
              </a:rPr>
              <a:t>- </a:t>
            </a:r>
            <a:r>
              <a:rPr lang="en-GB" sz="1200" dirty="0" err="1">
                <a:solidFill>
                  <a:schemeClr val="bg1">
                    <a:lumMod val="85000"/>
                  </a:schemeClr>
                </a:solidFill>
              </a:rPr>
              <a:t>notasi</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menggambar</a:t>
            </a:r>
            <a:br>
              <a:rPr lang="en-GB" sz="1200" dirty="0">
                <a:solidFill>
                  <a:schemeClr val="bg1">
                    <a:lumMod val="85000"/>
                  </a:schemeClr>
                </a:solidFill>
              </a:rPr>
            </a:br>
            <a:r>
              <a:rPr lang="en-GB" sz="1200" dirty="0" err="1">
                <a:solidFill>
                  <a:schemeClr val="bg1">
                    <a:lumMod val="85000"/>
                  </a:schemeClr>
                </a:solidFill>
              </a:rPr>
              <a:t>kan</a:t>
            </a:r>
            <a:r>
              <a:rPr lang="en-GB" sz="1200" dirty="0">
                <a:solidFill>
                  <a:schemeClr val="bg1">
                    <a:lumMod val="85000"/>
                  </a:schemeClr>
                </a:solidFill>
              </a:rPr>
              <a:t> </a:t>
            </a:r>
            <a:r>
              <a:rPr lang="en-GB" sz="1200" dirty="0" err="1">
                <a:solidFill>
                  <a:schemeClr val="bg1">
                    <a:lumMod val="85000"/>
                  </a:schemeClr>
                </a:solidFill>
              </a:rPr>
              <a:t>arus</a:t>
            </a:r>
            <a:r>
              <a:rPr lang="en-GB" sz="1200" dirty="0">
                <a:solidFill>
                  <a:schemeClr val="bg1">
                    <a:lumMod val="85000"/>
                  </a:schemeClr>
                </a:solidFill>
              </a:rPr>
              <a:t> </a:t>
            </a:r>
            <a:r>
              <a:rPr lang="en-GB" sz="1200" dirty="0" err="1">
                <a:solidFill>
                  <a:schemeClr val="bg1">
                    <a:lumMod val="85000"/>
                  </a:schemeClr>
                </a:solidFill>
              </a:rPr>
              <a:t>dari</a:t>
            </a:r>
            <a:r>
              <a:rPr lang="en-GB" sz="1200" dirty="0">
                <a:solidFill>
                  <a:schemeClr val="bg1">
                    <a:lumMod val="85000"/>
                  </a:schemeClr>
                </a:solidFill>
              </a:rPr>
              <a:t> data </a:t>
            </a:r>
            <a:r>
              <a:rPr lang="en-GB" sz="1200" dirty="0" err="1">
                <a:solidFill>
                  <a:schemeClr val="bg1">
                    <a:lumMod val="85000"/>
                  </a:schemeClr>
                </a:solidFill>
              </a:rPr>
              <a:t>sistem</a:t>
            </a:r>
            <a:r>
              <a:rPr lang="en-GB" sz="1200" dirty="0">
                <a:solidFill>
                  <a:schemeClr val="bg1">
                    <a:lumMod val="85000"/>
                  </a:schemeClr>
                </a:solidFill>
              </a:rPr>
              <a:t>, </a:t>
            </a:r>
            <a:r>
              <a:rPr lang="en-GB" sz="1200" dirty="0" err="1">
                <a:solidFill>
                  <a:schemeClr val="bg1">
                    <a:lumMod val="85000"/>
                  </a:schemeClr>
                </a:solidFill>
              </a:rPr>
              <a:t>mengilustrasikan</a:t>
            </a:r>
            <a:r>
              <a:rPr lang="en-GB" sz="1200" dirty="0">
                <a:solidFill>
                  <a:schemeClr val="bg1">
                    <a:lumMod val="85000"/>
                  </a:schemeClr>
                </a:solidFill>
              </a:rPr>
              <a:t> </a:t>
            </a:r>
            <a:r>
              <a:rPr lang="en-GB" sz="1200" dirty="0" err="1">
                <a:solidFill>
                  <a:schemeClr val="bg1">
                    <a:lumMod val="85000"/>
                  </a:schemeClr>
                </a:solidFill>
              </a:rPr>
              <a:t>aktivitas-aktivitas</a:t>
            </a:r>
            <a:r>
              <a:rPr lang="en-GB" sz="1200" dirty="0">
                <a:solidFill>
                  <a:schemeClr val="bg1">
                    <a:lumMod val="85000"/>
                  </a:schemeClr>
                </a:solidFill>
              </a:rPr>
              <a:t> yang </a:t>
            </a:r>
            <a:r>
              <a:rPr lang="en-GB" sz="1200" dirty="0" err="1">
                <a:solidFill>
                  <a:schemeClr val="bg1">
                    <a:lumMod val="85000"/>
                  </a:schemeClr>
                </a:solidFill>
              </a:rPr>
              <a:t>dilakukan</a:t>
            </a:r>
            <a:r>
              <a:rPr lang="en-GB" sz="1200" dirty="0">
                <a:solidFill>
                  <a:schemeClr val="bg1">
                    <a:lumMod val="85000"/>
                  </a:schemeClr>
                </a:solidFill>
              </a:rPr>
              <a:t> dan </a:t>
            </a:r>
            <a:r>
              <a:rPr lang="en-GB" sz="1200" dirty="0" err="1">
                <a:solidFill>
                  <a:schemeClr val="bg1">
                    <a:lumMod val="85000"/>
                  </a:schemeClr>
                </a:solidFill>
              </a:rPr>
              <a:t>bagaimana</a:t>
            </a:r>
            <a:r>
              <a:rPr lang="en-GB" sz="1200" dirty="0">
                <a:solidFill>
                  <a:schemeClr val="bg1">
                    <a:lumMod val="85000"/>
                  </a:schemeClr>
                </a:solidFill>
              </a:rPr>
              <a:t> data </a:t>
            </a:r>
            <a:r>
              <a:rPr lang="en-GB" sz="1200" dirty="0" err="1">
                <a:solidFill>
                  <a:schemeClr val="bg1">
                    <a:lumMod val="85000"/>
                  </a:schemeClr>
                </a:solidFill>
              </a:rPr>
              <a:t>berpindah</a:t>
            </a:r>
            <a:br>
              <a:rPr lang="en-GB" sz="1200" dirty="0">
                <a:solidFill>
                  <a:schemeClr val="bg1">
                    <a:lumMod val="85000"/>
                  </a:schemeClr>
                </a:solidFill>
              </a:rPr>
            </a:br>
            <a:r>
              <a:rPr lang="en-GB" sz="1200" dirty="0">
                <a:solidFill>
                  <a:schemeClr val="bg1">
                    <a:lumMod val="85000"/>
                  </a:schemeClr>
                </a:solidFill>
              </a:rPr>
              <a:t>di </a:t>
            </a:r>
            <a:r>
              <a:rPr lang="en-GB" sz="1200" dirty="0" err="1">
                <a:solidFill>
                  <a:schemeClr val="bg1">
                    <a:lumMod val="85000"/>
                  </a:schemeClr>
                </a:solidFill>
              </a:rPr>
              <a:t>antara</a:t>
            </a:r>
            <a:r>
              <a:rPr lang="en-GB" sz="1200" dirty="0">
                <a:solidFill>
                  <a:schemeClr val="bg1">
                    <a:lumMod val="85000"/>
                  </a:schemeClr>
                </a:solidFill>
              </a:rPr>
              <a:t> </a:t>
            </a:r>
            <a:r>
              <a:rPr lang="en-GB" sz="1200" dirty="0" err="1">
                <a:solidFill>
                  <a:schemeClr val="bg1">
                    <a:lumMod val="85000"/>
                  </a:schemeClr>
                </a:solidFill>
              </a:rPr>
              <a:t>aktivitas-aktivitas</a:t>
            </a:r>
            <a:r>
              <a:rPr lang="en-GB" sz="1200" dirty="0">
                <a:solidFill>
                  <a:schemeClr val="bg1">
                    <a:lumMod val="85000"/>
                  </a:schemeClr>
                </a:solidFill>
              </a:rPr>
              <a:t> </a:t>
            </a:r>
            <a:r>
              <a:rPr lang="en-GB" sz="1200" dirty="0" err="1">
                <a:solidFill>
                  <a:schemeClr val="bg1">
                    <a:lumMod val="85000"/>
                  </a:schemeClr>
                </a:solidFill>
              </a:rPr>
              <a:t>itu</a:t>
            </a:r>
            <a:r>
              <a:rPr lang="en-GB" sz="1200" dirty="0">
                <a:solidFill>
                  <a:schemeClr val="bg1">
                    <a:lumMod val="85000"/>
                  </a:schemeClr>
                </a:solidFill>
              </a:rPr>
              <a:t>. Ada </a:t>
            </a:r>
            <a:r>
              <a:rPr lang="en-GB" sz="1200" dirty="0" err="1">
                <a:solidFill>
                  <a:schemeClr val="bg1">
                    <a:lumMod val="85000"/>
                  </a:schemeClr>
                </a:solidFill>
              </a:rPr>
              <a:t>dua</a:t>
            </a:r>
            <a:r>
              <a:rPr lang="en-GB" sz="1200" dirty="0">
                <a:solidFill>
                  <a:schemeClr val="bg1">
                    <a:lumMod val="85000"/>
                  </a:schemeClr>
                </a:solidFill>
              </a:rPr>
              <a:t> </a:t>
            </a:r>
            <a:r>
              <a:rPr lang="en-GB" sz="1200" dirty="0" err="1">
                <a:solidFill>
                  <a:schemeClr val="bg1">
                    <a:lumMod val="85000"/>
                  </a:schemeClr>
                </a:solidFill>
              </a:rPr>
              <a:t>jenis</a:t>
            </a:r>
            <a:r>
              <a:rPr lang="en-GB" sz="1200" dirty="0">
                <a:solidFill>
                  <a:schemeClr val="bg1">
                    <a:lumMod val="85000"/>
                  </a:schemeClr>
                </a:solidFill>
              </a:rPr>
              <a:t> DFD, </a:t>
            </a:r>
            <a:r>
              <a:rPr lang="en-GB" sz="1200" dirty="0" err="1">
                <a:solidFill>
                  <a:schemeClr val="bg1">
                    <a:lumMod val="85000"/>
                  </a:schemeClr>
                </a:solidFill>
              </a:rPr>
              <a:t>yaitu</a:t>
            </a:r>
            <a:r>
              <a:rPr lang="en-GB" sz="1200" dirty="0">
                <a:solidFill>
                  <a:schemeClr val="bg1">
                    <a:lumMod val="85000"/>
                  </a:schemeClr>
                </a:solidFill>
              </a:rPr>
              <a:t> DFD </a:t>
            </a:r>
            <a:r>
              <a:rPr lang="en-GB" sz="1200" dirty="0" err="1">
                <a:solidFill>
                  <a:schemeClr val="bg1">
                    <a:lumMod val="85000"/>
                  </a:schemeClr>
                </a:solidFill>
              </a:rPr>
              <a:t>logis</a:t>
            </a:r>
            <a:r>
              <a:rPr lang="en-GB" sz="1200" dirty="0">
                <a:solidFill>
                  <a:schemeClr val="bg1">
                    <a:lumMod val="85000"/>
                  </a:schemeClr>
                </a:solidFill>
              </a:rPr>
              <a:t> yang </a:t>
            </a:r>
            <a:r>
              <a:rPr lang="en-GB" sz="1200" dirty="0" err="1">
                <a:solidFill>
                  <a:schemeClr val="bg1">
                    <a:lumMod val="85000"/>
                  </a:schemeClr>
                </a:solidFill>
              </a:rPr>
              <a:t>menggambarkan</a:t>
            </a:r>
            <a:r>
              <a:rPr lang="en-GB" sz="1200" dirty="0">
                <a:solidFill>
                  <a:schemeClr val="bg1">
                    <a:lumMod val="85000"/>
                  </a:schemeClr>
                </a:solidFill>
              </a:rPr>
              <a:t> proses </a:t>
            </a:r>
            <a:r>
              <a:rPr lang="en-GB" sz="1200" dirty="0" err="1">
                <a:solidFill>
                  <a:schemeClr val="bg1">
                    <a:lumMod val="85000"/>
                  </a:schemeClr>
                </a:solidFill>
              </a:rPr>
              <a:t>tanpa</a:t>
            </a:r>
            <a:r>
              <a:rPr lang="en-GB" sz="1200" dirty="0">
                <a:solidFill>
                  <a:schemeClr val="bg1">
                    <a:lumMod val="85000"/>
                  </a:schemeClr>
                </a:solidFill>
              </a:rPr>
              <a:t> </a:t>
            </a:r>
            <a:r>
              <a:rPr lang="en-GB" sz="1200" dirty="0" err="1">
                <a:solidFill>
                  <a:schemeClr val="bg1">
                    <a:lumMod val="85000"/>
                  </a:schemeClr>
                </a:solidFill>
              </a:rPr>
              <a:t>menyarankan</a:t>
            </a:r>
            <a:r>
              <a:rPr lang="en-GB" sz="1200" dirty="0">
                <a:solidFill>
                  <a:schemeClr val="bg1">
                    <a:lumMod val="85000"/>
                  </a:schemeClr>
                </a:solidFill>
              </a:rPr>
              <a:t> </a:t>
            </a:r>
            <a:r>
              <a:rPr lang="en-GB" sz="1200" dirty="0" err="1">
                <a:solidFill>
                  <a:schemeClr val="bg1">
                    <a:lumMod val="85000"/>
                  </a:schemeClr>
                </a:solidFill>
              </a:rPr>
              <a:t>bagaimana</a:t>
            </a:r>
            <a:r>
              <a:rPr lang="en-GB" sz="1200" dirty="0">
                <a:solidFill>
                  <a:schemeClr val="bg1">
                    <a:lumMod val="85000"/>
                  </a:schemeClr>
                </a:solidFill>
              </a:rPr>
              <a:t> </a:t>
            </a:r>
            <a:r>
              <a:rPr lang="en-GB" sz="1200" dirty="0" err="1">
                <a:solidFill>
                  <a:schemeClr val="bg1">
                    <a:lumMod val="85000"/>
                  </a:schemeClr>
                </a:solidFill>
              </a:rPr>
              <a:t>mereka</a:t>
            </a:r>
            <a:r>
              <a:rPr lang="en-GB" sz="1200" dirty="0">
                <a:solidFill>
                  <a:schemeClr val="bg1">
                    <a:lumMod val="85000"/>
                  </a:schemeClr>
                </a:solidFill>
              </a:rPr>
              <a:t> </a:t>
            </a:r>
            <a:r>
              <a:rPr lang="en-GB" sz="1200" dirty="0" err="1">
                <a:solidFill>
                  <a:schemeClr val="bg1">
                    <a:lumMod val="85000"/>
                  </a:schemeClr>
                </a:solidFill>
              </a:rPr>
              <a:t>akan</a:t>
            </a:r>
            <a:r>
              <a:rPr lang="en-GB" sz="1200" dirty="0">
                <a:solidFill>
                  <a:schemeClr val="bg1">
                    <a:lumMod val="85000"/>
                  </a:schemeClr>
                </a:solidFill>
              </a:rPr>
              <a:t> </a:t>
            </a:r>
            <a:r>
              <a:rPr lang="en-GB" sz="1200" dirty="0" err="1">
                <a:solidFill>
                  <a:schemeClr val="bg1">
                    <a:lumMod val="85000"/>
                  </a:schemeClr>
                </a:solidFill>
              </a:rPr>
              <a:t>dilakukan</a:t>
            </a:r>
            <a:r>
              <a:rPr lang="en-GB" sz="1200" dirty="0">
                <a:solidFill>
                  <a:schemeClr val="bg1">
                    <a:lumMod val="85000"/>
                  </a:schemeClr>
                </a:solidFill>
              </a:rPr>
              <a:t> dan DFD </a:t>
            </a:r>
            <a:r>
              <a:rPr lang="en-GB" sz="1200" dirty="0" err="1">
                <a:solidFill>
                  <a:schemeClr val="bg1">
                    <a:lumMod val="85000"/>
                  </a:schemeClr>
                </a:solidFill>
              </a:rPr>
              <a:t>fisik</a:t>
            </a:r>
            <a:r>
              <a:rPr lang="en-GB" sz="1200" dirty="0">
                <a:solidFill>
                  <a:schemeClr val="bg1">
                    <a:lumMod val="85000"/>
                  </a:schemeClr>
                </a:solidFill>
              </a:rPr>
              <a:t> yang </a:t>
            </a:r>
            <a:r>
              <a:rPr lang="en-GB" sz="1200" dirty="0" err="1">
                <a:solidFill>
                  <a:schemeClr val="bg1">
                    <a:lumMod val="85000"/>
                  </a:schemeClr>
                </a:solidFill>
              </a:rPr>
              <a:t>menggambarkan</a:t>
            </a:r>
            <a:r>
              <a:rPr lang="en-GB" sz="1200" dirty="0">
                <a:solidFill>
                  <a:schemeClr val="bg1">
                    <a:lumMod val="85000"/>
                  </a:schemeClr>
                </a:solidFill>
              </a:rPr>
              <a:t> proses model </a:t>
            </a:r>
            <a:r>
              <a:rPr lang="en-GB" sz="1200" dirty="0" err="1">
                <a:solidFill>
                  <a:schemeClr val="bg1">
                    <a:lumMod val="85000"/>
                  </a:schemeClr>
                </a:solidFill>
              </a:rPr>
              <a:t>berikut</a:t>
            </a:r>
            <a:r>
              <a:rPr lang="en-GB" sz="1200" dirty="0">
                <a:solidFill>
                  <a:schemeClr val="bg1">
                    <a:lumMod val="85000"/>
                  </a:schemeClr>
                </a:solidFill>
              </a:rPr>
              <a:t> </a:t>
            </a:r>
            <a:br>
              <a:rPr lang="en-GB" sz="1200" dirty="0">
                <a:solidFill>
                  <a:schemeClr val="bg1">
                    <a:lumMod val="85000"/>
                  </a:schemeClr>
                </a:solidFill>
              </a:rPr>
            </a:br>
            <a:r>
              <a:rPr lang="en-GB" sz="1200" dirty="0" err="1">
                <a:solidFill>
                  <a:schemeClr val="bg1">
                    <a:lumMod val="85000"/>
                  </a:schemeClr>
                </a:solidFill>
              </a:rPr>
              <a:t>implementasi</a:t>
            </a:r>
            <a:r>
              <a:rPr lang="en-GB" sz="1200" dirty="0">
                <a:solidFill>
                  <a:schemeClr val="bg1">
                    <a:lumMod val="85000"/>
                  </a:schemeClr>
                </a:solidFill>
              </a:rPr>
              <a:t> </a:t>
            </a:r>
            <a:r>
              <a:rPr lang="en-GB" sz="1200" dirty="0" err="1">
                <a:solidFill>
                  <a:schemeClr val="bg1">
                    <a:lumMod val="85000"/>
                  </a:schemeClr>
                </a:solidFill>
              </a:rPr>
              <a:t>pemrosesan</a:t>
            </a:r>
            <a:r>
              <a:rPr lang="en-GB" sz="1200" dirty="0">
                <a:solidFill>
                  <a:schemeClr val="bg1">
                    <a:lumMod val="85000"/>
                  </a:schemeClr>
                </a:solidFill>
              </a:rPr>
              <a:t> </a:t>
            </a:r>
            <a:r>
              <a:rPr lang="en-GB" sz="1200" dirty="0" err="1">
                <a:solidFill>
                  <a:schemeClr val="bg1">
                    <a:lumMod val="85000"/>
                  </a:schemeClr>
                </a:solidFill>
              </a:rPr>
              <a:t>informasinya</a:t>
            </a:r>
            <a:r>
              <a:rPr lang="en-GB"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2.6.	</a:t>
            </a:r>
            <a:r>
              <a:rPr lang="en-GB" sz="1200" dirty="0" err="1">
                <a:solidFill>
                  <a:schemeClr val="bg1">
                    <a:lumMod val="85000"/>
                  </a:schemeClr>
                </a:solidFill>
              </a:rPr>
              <a:t>Pengertian</a:t>
            </a:r>
            <a:r>
              <a:rPr lang="en-GB" sz="1200" dirty="0">
                <a:solidFill>
                  <a:schemeClr val="bg1">
                    <a:lumMod val="85000"/>
                  </a:schemeClr>
                </a:solidFill>
              </a:rPr>
              <a:t> Basis Data</a:t>
            </a:r>
            <a:br>
              <a:rPr lang="en-GB" sz="1200" dirty="0">
                <a:solidFill>
                  <a:schemeClr val="bg1">
                    <a:lumMod val="85000"/>
                  </a:schemeClr>
                </a:solidFill>
              </a:rPr>
            </a:br>
            <a:br>
              <a:rPr lang="en-GB" sz="1200" dirty="0">
                <a:solidFill>
                  <a:schemeClr val="bg1">
                    <a:lumMod val="85000"/>
                  </a:schemeClr>
                </a:solidFill>
              </a:rPr>
            </a:br>
            <a:r>
              <a:rPr sz="1200" dirty="0">
                <a:solidFill>
                  <a:schemeClr val="bg1">
                    <a:lumMod val="85000"/>
                  </a:schemeClr>
                </a:solidFill>
              </a:rPr>
              <a:t>Basis data </a:t>
            </a:r>
            <a:r>
              <a:rPr sz="1200" dirty="0" err="1">
                <a:solidFill>
                  <a:schemeClr val="bg1">
                    <a:lumMod val="85000"/>
                  </a:schemeClr>
                </a:solidFill>
              </a:rPr>
              <a:t>adalah</a:t>
            </a:r>
            <a:r>
              <a:rPr sz="1200" dirty="0">
                <a:solidFill>
                  <a:schemeClr val="bg1">
                    <a:lumMod val="85000"/>
                  </a:schemeClr>
                </a:solidFill>
              </a:rPr>
              <a:t> </a:t>
            </a:r>
            <a:r>
              <a:rPr sz="1200" dirty="0" err="1">
                <a:solidFill>
                  <a:schemeClr val="bg1">
                    <a:lumMod val="85000"/>
                  </a:schemeClr>
                </a:solidFill>
              </a:rPr>
              <a:t>kumpulan</a:t>
            </a:r>
            <a:r>
              <a:rPr sz="1200" dirty="0">
                <a:solidFill>
                  <a:schemeClr val="bg1">
                    <a:lumMod val="85000"/>
                  </a:schemeClr>
                </a:solidFill>
              </a:rPr>
              <a:t> data yang </a:t>
            </a:r>
            <a:r>
              <a:rPr sz="1200" dirty="0" err="1">
                <a:solidFill>
                  <a:schemeClr val="bg1">
                    <a:lumMod val="85000"/>
                  </a:schemeClr>
                </a:solidFill>
              </a:rPr>
              <a:t>saling</a:t>
            </a:r>
            <a:r>
              <a:rPr sz="1200" dirty="0">
                <a:solidFill>
                  <a:schemeClr val="bg1">
                    <a:lumMod val="85000"/>
                  </a:schemeClr>
                </a:solidFill>
              </a:rPr>
              <a:t> </a:t>
            </a:r>
            <a:r>
              <a:rPr sz="1200" dirty="0" err="1">
                <a:solidFill>
                  <a:schemeClr val="bg1">
                    <a:lumMod val="85000"/>
                  </a:schemeClr>
                </a:solidFill>
              </a:rPr>
              <a:t>berelasi</a:t>
            </a:r>
            <a:r>
              <a:rPr sz="1200" dirty="0">
                <a:solidFill>
                  <a:schemeClr val="bg1">
                    <a:lumMod val="85000"/>
                  </a:schemeClr>
                </a:solidFill>
              </a:rPr>
              <a:t>. Data </a:t>
            </a:r>
            <a:r>
              <a:rPr sz="1200" dirty="0" err="1">
                <a:solidFill>
                  <a:schemeClr val="bg1">
                    <a:lumMod val="85000"/>
                  </a:schemeClr>
                </a:solidFill>
              </a:rPr>
              <a:t>sendiri</a:t>
            </a:r>
            <a:r>
              <a:rPr sz="1200" dirty="0">
                <a:solidFill>
                  <a:schemeClr val="bg1">
                    <a:lumMod val="85000"/>
                  </a:schemeClr>
                </a:solidFill>
              </a:rPr>
              <a:t> </a:t>
            </a:r>
            <a:r>
              <a:rPr sz="1200" dirty="0" err="1">
                <a:solidFill>
                  <a:schemeClr val="bg1">
                    <a:lumMod val="85000"/>
                  </a:schemeClr>
                </a:solidFill>
              </a:rPr>
              <a:t>merupakan</a:t>
            </a:r>
            <a:r>
              <a:rPr sz="1200" dirty="0">
                <a:solidFill>
                  <a:schemeClr val="bg1">
                    <a:lumMod val="85000"/>
                  </a:schemeClr>
                </a:solidFill>
              </a:rPr>
              <a:t> </a:t>
            </a:r>
            <a:r>
              <a:rPr sz="1200" dirty="0" err="1">
                <a:solidFill>
                  <a:schemeClr val="bg1">
                    <a:lumMod val="85000"/>
                  </a:schemeClr>
                </a:solidFill>
              </a:rPr>
              <a:t>fakta</a:t>
            </a:r>
            <a:r>
              <a:rPr sz="1200" dirty="0">
                <a:solidFill>
                  <a:schemeClr val="bg1">
                    <a:lumMod val="85000"/>
                  </a:schemeClr>
                </a:solidFill>
              </a:rPr>
              <a:t> </a:t>
            </a:r>
            <a:r>
              <a:rPr sz="1200" dirty="0" err="1">
                <a:solidFill>
                  <a:schemeClr val="bg1">
                    <a:lumMod val="85000"/>
                  </a:schemeClr>
                </a:solidFill>
              </a:rPr>
              <a:t>mengenai</a:t>
            </a:r>
            <a:r>
              <a:rPr sz="1200" dirty="0">
                <a:solidFill>
                  <a:schemeClr val="bg1">
                    <a:lumMod val="85000"/>
                  </a:schemeClr>
                </a:solidFill>
              </a:rPr>
              <a:t> </a:t>
            </a:r>
            <a:r>
              <a:rPr sz="1200" dirty="0" err="1">
                <a:solidFill>
                  <a:schemeClr val="bg1">
                    <a:lumMod val="85000"/>
                  </a:schemeClr>
                </a:solidFill>
              </a:rPr>
              <a:t>obyek</a:t>
            </a:r>
            <a:r>
              <a:rPr sz="1200" dirty="0">
                <a:solidFill>
                  <a:schemeClr val="bg1">
                    <a:lumMod val="85000"/>
                  </a:schemeClr>
                </a:solidFill>
              </a:rPr>
              <a:t>, orang, dan lain-lain. Data </a:t>
            </a:r>
            <a:r>
              <a:rPr sz="1200" dirty="0" err="1">
                <a:solidFill>
                  <a:schemeClr val="bg1">
                    <a:lumMod val="85000"/>
                  </a:schemeClr>
                </a:solidFill>
              </a:rPr>
              <a:t>dinyatakan</a:t>
            </a:r>
            <a:r>
              <a:rPr sz="1200" dirty="0">
                <a:solidFill>
                  <a:schemeClr val="bg1">
                    <a:lumMod val="85000"/>
                  </a:schemeClr>
                </a:solidFill>
              </a:rPr>
              <a:t> </a:t>
            </a:r>
            <a:r>
              <a:rPr sz="1200" dirty="0" err="1">
                <a:solidFill>
                  <a:schemeClr val="bg1">
                    <a:lumMod val="85000"/>
                  </a:schemeClr>
                </a:solidFill>
              </a:rPr>
              <a:t>dengan</a:t>
            </a:r>
            <a:r>
              <a:rPr sz="1200" dirty="0">
                <a:solidFill>
                  <a:schemeClr val="bg1">
                    <a:lumMod val="85000"/>
                  </a:schemeClr>
                </a:solidFill>
              </a:rPr>
              <a:t> </a:t>
            </a:r>
            <a:r>
              <a:rPr sz="1200" dirty="0" err="1">
                <a:solidFill>
                  <a:schemeClr val="bg1">
                    <a:lumMod val="85000"/>
                  </a:schemeClr>
                </a:solidFill>
              </a:rPr>
              <a:t>nilai</a:t>
            </a:r>
            <a:r>
              <a:rPr sz="1200" dirty="0">
                <a:solidFill>
                  <a:schemeClr val="bg1">
                    <a:lumMod val="85000"/>
                  </a:schemeClr>
                </a:solidFill>
              </a:rPr>
              <a:t> (</a:t>
            </a:r>
            <a:r>
              <a:rPr sz="1200" dirty="0" err="1">
                <a:solidFill>
                  <a:schemeClr val="bg1">
                    <a:lumMod val="85000"/>
                  </a:schemeClr>
                </a:solidFill>
              </a:rPr>
              <a:t>angka</a:t>
            </a:r>
            <a:r>
              <a:rPr sz="1200" dirty="0">
                <a:solidFill>
                  <a:schemeClr val="bg1">
                    <a:lumMod val="85000"/>
                  </a:schemeClr>
                </a:solidFill>
              </a:rPr>
              <a:t>, </a:t>
            </a:r>
            <a:r>
              <a:rPr sz="1200" dirty="0" err="1">
                <a:solidFill>
                  <a:schemeClr val="bg1">
                    <a:lumMod val="85000"/>
                  </a:schemeClr>
                </a:solidFill>
              </a:rPr>
              <a:t>deretan</a:t>
            </a:r>
            <a:r>
              <a:rPr sz="1200" dirty="0">
                <a:solidFill>
                  <a:schemeClr val="bg1">
                    <a:lumMod val="85000"/>
                  </a:schemeClr>
                </a:solidFill>
              </a:rPr>
              <a:t> </a:t>
            </a:r>
            <a:r>
              <a:rPr sz="1200" dirty="0" err="1">
                <a:solidFill>
                  <a:schemeClr val="bg1">
                    <a:lumMod val="85000"/>
                  </a:schemeClr>
                </a:solidFill>
              </a:rPr>
              <a:t>karakter</a:t>
            </a:r>
            <a:r>
              <a:rPr sz="1200" dirty="0">
                <a:solidFill>
                  <a:schemeClr val="bg1">
                    <a:lumMod val="85000"/>
                  </a:schemeClr>
                </a:solidFill>
              </a:rPr>
              <a:t>, </a:t>
            </a:r>
            <a:r>
              <a:rPr sz="1200" dirty="0" err="1">
                <a:solidFill>
                  <a:schemeClr val="bg1">
                    <a:lumMod val="85000"/>
                  </a:schemeClr>
                </a:solidFill>
              </a:rPr>
              <a:t>atau</a:t>
            </a:r>
            <a:r>
              <a:rPr sz="1200" dirty="0">
                <a:solidFill>
                  <a:schemeClr val="bg1">
                    <a:lumMod val="85000"/>
                  </a:schemeClr>
                </a:solidFill>
              </a:rPr>
              <a:t> </a:t>
            </a:r>
            <a:r>
              <a:rPr sz="1200" dirty="0" err="1">
                <a:solidFill>
                  <a:schemeClr val="bg1">
                    <a:lumMod val="85000"/>
                  </a:schemeClr>
                </a:solidFill>
              </a:rPr>
              <a:t>simbol</a:t>
            </a:r>
            <a:r>
              <a:rPr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2.7.	PHP</a:t>
            </a: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PHP</a:t>
            </a:r>
            <a:r>
              <a:rPr lang="en-GB" sz="1200" dirty="0">
                <a:solidFill>
                  <a:schemeClr val="bg1">
                    <a:lumMod val="85000"/>
                  </a:schemeClr>
                </a:solidFill>
              </a:rPr>
              <a:t> (Hypertext </a:t>
            </a:r>
            <a:r>
              <a:rPr lang="en-GB" sz="1200" dirty="0" err="1">
                <a:solidFill>
                  <a:schemeClr val="bg1">
                    <a:lumMod val="85000"/>
                  </a:schemeClr>
                </a:solidFill>
              </a:rPr>
              <a:t>Preprocessor</a:t>
            </a:r>
            <a:r>
              <a:rPr lang="en-GB" sz="1200" dirty="0">
                <a:solidFill>
                  <a:schemeClr val="bg1">
                    <a:lumMod val="85000"/>
                  </a:schemeClr>
                </a:solidFill>
              </a:rPr>
              <a:t>) </a:t>
            </a:r>
            <a:r>
              <a:rPr lang="en-GB" sz="1200" dirty="0" err="1">
                <a:solidFill>
                  <a:schemeClr val="bg1">
                    <a:lumMod val="85000"/>
                  </a:schemeClr>
                </a:solidFill>
              </a:rPr>
              <a:t>adalah</a:t>
            </a:r>
            <a:r>
              <a:rPr lang="en-GB" sz="1200" dirty="0">
                <a:solidFill>
                  <a:schemeClr val="bg1">
                    <a:lumMod val="85000"/>
                  </a:schemeClr>
                </a:solidFill>
              </a:rPr>
              <a:t> </a:t>
            </a:r>
            <a:r>
              <a:rPr lang="en-GB" sz="1200" dirty="0" err="1">
                <a:solidFill>
                  <a:schemeClr val="bg1">
                    <a:lumMod val="85000"/>
                  </a:schemeClr>
                </a:solidFill>
              </a:rPr>
              <a:t>bahasa</a:t>
            </a:r>
            <a:r>
              <a:rPr lang="en-GB" sz="1200" dirty="0">
                <a:solidFill>
                  <a:schemeClr val="bg1">
                    <a:lumMod val="85000"/>
                  </a:schemeClr>
                </a:solidFill>
              </a:rPr>
              <a:t> server side scripting yang </a:t>
            </a:r>
            <a:r>
              <a:rPr lang="en-GB" sz="1200" dirty="0" err="1">
                <a:solidFill>
                  <a:schemeClr val="bg1">
                    <a:lumMod val="85000"/>
                  </a:schemeClr>
                </a:solidFill>
              </a:rPr>
              <a:t>menyatu</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HTML </a:t>
            </a:r>
            <a:r>
              <a:rPr lang="en-GB" sz="1200" dirty="0" err="1">
                <a:solidFill>
                  <a:schemeClr val="bg1">
                    <a:lumMod val="85000"/>
                  </a:schemeClr>
                </a:solidFill>
              </a:rPr>
              <a:t>untuk</a:t>
            </a:r>
            <a:r>
              <a:rPr lang="en-GB" sz="1200" dirty="0">
                <a:solidFill>
                  <a:schemeClr val="bg1">
                    <a:lumMod val="85000"/>
                  </a:schemeClr>
                </a:solidFill>
              </a:rPr>
              <a:t> </a:t>
            </a:r>
            <a:br>
              <a:rPr lang="en-GB" sz="1200" dirty="0">
                <a:solidFill>
                  <a:schemeClr val="bg1">
                    <a:lumMod val="85000"/>
                  </a:schemeClr>
                </a:solidFill>
              </a:rPr>
            </a:br>
            <a:r>
              <a:rPr lang="en-GB" sz="1200" dirty="0" err="1">
                <a:solidFill>
                  <a:schemeClr val="bg1">
                    <a:lumMod val="85000"/>
                  </a:schemeClr>
                </a:solidFill>
              </a:rPr>
              <a:t>membuat</a:t>
            </a:r>
            <a:r>
              <a:rPr lang="en-GB" sz="1200" dirty="0">
                <a:solidFill>
                  <a:schemeClr val="bg1">
                    <a:lumMod val="85000"/>
                  </a:schemeClr>
                </a:solidFill>
              </a:rPr>
              <a:t> </a:t>
            </a:r>
            <a:r>
              <a:rPr lang="en-GB" sz="1200" dirty="0" err="1">
                <a:solidFill>
                  <a:schemeClr val="bg1">
                    <a:lumMod val="85000"/>
                  </a:schemeClr>
                </a:solidFill>
              </a:rPr>
              <a:t>halaman</a:t>
            </a:r>
            <a:r>
              <a:rPr lang="en-GB" sz="1200" dirty="0">
                <a:solidFill>
                  <a:schemeClr val="bg1">
                    <a:lumMod val="85000"/>
                  </a:schemeClr>
                </a:solidFill>
              </a:rPr>
              <a:t> web yang dinamis.5 Pada </a:t>
            </a:r>
            <a:r>
              <a:rPr lang="en-GB" sz="1200" dirty="0" err="1">
                <a:solidFill>
                  <a:schemeClr val="bg1">
                    <a:lumMod val="85000"/>
                  </a:schemeClr>
                </a:solidFill>
              </a:rPr>
              <a:t>awalnya</a:t>
            </a:r>
            <a:r>
              <a:rPr lang="en-GB" sz="1200" dirty="0">
                <a:solidFill>
                  <a:schemeClr val="bg1">
                    <a:lumMod val="85000"/>
                  </a:schemeClr>
                </a:solidFill>
              </a:rPr>
              <a:t>, PHP </a:t>
            </a:r>
            <a:r>
              <a:rPr lang="en-GB" sz="1200" dirty="0" err="1">
                <a:solidFill>
                  <a:schemeClr val="bg1">
                    <a:lumMod val="85000"/>
                  </a:schemeClr>
                </a:solidFill>
              </a:rPr>
              <a:t>dirancang</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diintegrasikan</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web </a:t>
            </a:r>
            <a:br>
              <a:rPr lang="en-GB" sz="1200" dirty="0">
                <a:solidFill>
                  <a:schemeClr val="bg1">
                    <a:lumMod val="85000"/>
                  </a:schemeClr>
                </a:solidFill>
              </a:rPr>
            </a:br>
            <a:r>
              <a:rPr lang="en-GB" sz="1200" dirty="0">
                <a:solidFill>
                  <a:schemeClr val="bg1">
                    <a:lumMod val="85000"/>
                  </a:schemeClr>
                </a:solidFill>
              </a:rPr>
              <a:t>server </a:t>
            </a:r>
            <a:r>
              <a:rPr lang="en-GB" sz="1200" dirty="0" err="1">
                <a:solidFill>
                  <a:schemeClr val="bg1">
                    <a:lumMod val="85000"/>
                  </a:schemeClr>
                </a:solidFill>
              </a:rPr>
              <a:t>apache</a:t>
            </a:r>
            <a:r>
              <a:rPr lang="en-GB" sz="1200" dirty="0">
                <a:solidFill>
                  <a:schemeClr val="bg1">
                    <a:lumMod val="85000"/>
                  </a:schemeClr>
                </a:solidFill>
              </a:rPr>
              <a:t>. </a:t>
            </a:r>
            <a:r>
              <a:rPr lang="en-GB" sz="1200" dirty="0" err="1">
                <a:solidFill>
                  <a:schemeClr val="bg1">
                    <a:lumMod val="85000"/>
                  </a:schemeClr>
                </a:solidFill>
              </a:rPr>
              <a:t>Namun</a:t>
            </a:r>
            <a:r>
              <a:rPr lang="en-GB" sz="1200" dirty="0">
                <a:solidFill>
                  <a:schemeClr val="bg1">
                    <a:lumMod val="85000"/>
                  </a:schemeClr>
                </a:solidFill>
              </a:rPr>
              <a:t> </a:t>
            </a:r>
            <a:r>
              <a:rPr lang="en-GB" sz="1200" dirty="0" err="1">
                <a:solidFill>
                  <a:schemeClr val="bg1">
                    <a:lumMod val="85000"/>
                  </a:schemeClr>
                </a:solidFill>
              </a:rPr>
              <a:t>belakangan</a:t>
            </a:r>
            <a:r>
              <a:rPr lang="en-GB" sz="1200" dirty="0">
                <a:solidFill>
                  <a:schemeClr val="bg1">
                    <a:lumMod val="85000"/>
                  </a:schemeClr>
                </a:solidFill>
              </a:rPr>
              <a:t> PHP juga </a:t>
            </a:r>
            <a:r>
              <a:rPr lang="en-GB" sz="1200" dirty="0" err="1">
                <a:solidFill>
                  <a:schemeClr val="bg1">
                    <a:lumMod val="85000"/>
                  </a:schemeClr>
                </a:solidFill>
              </a:rPr>
              <a:t>dapat</a:t>
            </a:r>
            <a:r>
              <a:rPr lang="en-GB" sz="1200" dirty="0">
                <a:solidFill>
                  <a:schemeClr val="bg1">
                    <a:lumMod val="85000"/>
                  </a:schemeClr>
                </a:solidFill>
              </a:rPr>
              <a:t> </a:t>
            </a:r>
            <a:r>
              <a:rPr lang="en-GB" sz="1200" dirty="0" err="1">
                <a:solidFill>
                  <a:schemeClr val="bg1">
                    <a:lumMod val="85000"/>
                  </a:schemeClr>
                </a:solidFill>
              </a:rPr>
              <a:t>bekerja</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web server PWS (Personal Web Server),</a:t>
            </a:r>
            <a:br>
              <a:rPr lang="en-GB" sz="1200" dirty="0">
                <a:solidFill>
                  <a:schemeClr val="bg1">
                    <a:lumMod val="85000"/>
                  </a:schemeClr>
                </a:solidFill>
              </a:rPr>
            </a:br>
            <a:r>
              <a:rPr lang="en-GB" sz="1200" dirty="0">
                <a:solidFill>
                  <a:schemeClr val="bg1">
                    <a:lumMod val="85000"/>
                  </a:schemeClr>
                </a:solidFill>
              </a:rPr>
              <a:t> IIS (Internet Information Server) dan </a:t>
            </a:r>
            <a:r>
              <a:rPr lang="en-GB" sz="1200" dirty="0" err="1">
                <a:solidFill>
                  <a:schemeClr val="bg1">
                    <a:lumMod val="85000"/>
                  </a:schemeClr>
                </a:solidFill>
              </a:rPr>
              <a:t>Xitami</a:t>
            </a:r>
            <a:r>
              <a:rPr lang="en-GB"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br>
              <a:rPr sz="1200" dirty="0">
                <a:solidFill>
                  <a:schemeClr val="bg1">
                    <a:lumMod val="85000"/>
                  </a:schemeClr>
                </a:solidFill>
              </a:rPr>
            </a:br>
            <a:r>
              <a:rPr sz="1200" dirty="0">
                <a:solidFill>
                  <a:schemeClr val="bg1">
                    <a:lumMod val="85000"/>
                  </a:schemeClr>
                </a:solidFill>
              </a:rPr>
              <a:t>2.8.	MySQL</a:t>
            </a:r>
            <a:r>
              <a:rPr lang="en-US" altLang="en-GB" sz="1200" dirty="0">
                <a:solidFill>
                  <a:schemeClr val="bg1">
                    <a:lumMod val="85000"/>
                  </a:schemeClr>
                </a:solidFill>
              </a:rPr>
              <a:t>  </a:t>
            </a:r>
            <a:br>
              <a:rPr lang="en-US" altLang="en-GB" sz="1200" dirty="0">
                <a:solidFill>
                  <a:schemeClr val="bg1">
                    <a:lumMod val="85000"/>
                  </a:schemeClr>
                </a:solidFill>
              </a:rPr>
            </a:br>
            <a:br>
              <a:rPr lang="en-US" altLang="en-GB" sz="1200" dirty="0">
                <a:solidFill>
                  <a:schemeClr val="bg1">
                    <a:lumMod val="85000"/>
                  </a:schemeClr>
                </a:solidFill>
              </a:rPr>
            </a:br>
            <a:r>
              <a:rPr sz="1200" dirty="0" err="1">
                <a:solidFill>
                  <a:schemeClr val="bg1">
                    <a:lumMod val="85000"/>
                  </a:schemeClr>
                </a:solidFill>
              </a:rPr>
              <a:t>MySQL</a:t>
            </a:r>
            <a:r>
              <a:rPr sz="1200" dirty="0">
                <a:solidFill>
                  <a:schemeClr val="bg1">
                    <a:lumMod val="85000"/>
                  </a:schemeClr>
                </a:solidFill>
              </a:rPr>
              <a:t> </a:t>
            </a:r>
            <a:r>
              <a:rPr sz="1200" dirty="0" err="1">
                <a:solidFill>
                  <a:schemeClr val="bg1">
                    <a:lumMod val="85000"/>
                  </a:schemeClr>
                </a:solidFill>
              </a:rPr>
              <a:t>dikembangkan</a:t>
            </a:r>
            <a:r>
              <a:rPr sz="1200" dirty="0">
                <a:solidFill>
                  <a:schemeClr val="bg1">
                    <a:lumMod val="85000"/>
                  </a:schemeClr>
                </a:solidFill>
              </a:rPr>
              <a:t> oleh </a:t>
            </a:r>
            <a:r>
              <a:rPr sz="1200" dirty="0" err="1">
                <a:solidFill>
                  <a:schemeClr val="bg1">
                    <a:lumMod val="85000"/>
                  </a:schemeClr>
                </a:solidFill>
              </a:rPr>
              <a:t>sebuah</a:t>
            </a:r>
            <a:r>
              <a:rPr sz="1200" dirty="0">
                <a:solidFill>
                  <a:schemeClr val="bg1">
                    <a:lumMod val="85000"/>
                  </a:schemeClr>
                </a:solidFill>
              </a:rPr>
              <a:t> </a:t>
            </a:r>
            <a:r>
              <a:rPr sz="1200" dirty="0" err="1">
                <a:solidFill>
                  <a:schemeClr val="bg1">
                    <a:lumMod val="85000"/>
                  </a:schemeClr>
                </a:solidFill>
              </a:rPr>
              <a:t>perusahaan</a:t>
            </a:r>
            <a:r>
              <a:rPr sz="1200" dirty="0">
                <a:solidFill>
                  <a:schemeClr val="bg1">
                    <a:lumMod val="85000"/>
                  </a:schemeClr>
                </a:solidFill>
              </a:rPr>
              <a:t> </a:t>
            </a:r>
            <a:r>
              <a:rPr sz="1200" dirty="0" err="1">
                <a:solidFill>
                  <a:schemeClr val="bg1">
                    <a:lumMod val="85000"/>
                  </a:schemeClr>
                </a:solidFill>
              </a:rPr>
              <a:t>Swedia</a:t>
            </a:r>
            <a:r>
              <a:rPr sz="1200" dirty="0">
                <a:solidFill>
                  <a:schemeClr val="bg1">
                    <a:lumMod val="85000"/>
                  </a:schemeClr>
                </a:solidFill>
              </a:rPr>
              <a:t> </a:t>
            </a:r>
            <a:r>
              <a:rPr sz="1200" dirty="0" err="1">
                <a:solidFill>
                  <a:schemeClr val="bg1">
                    <a:lumMod val="85000"/>
                  </a:schemeClr>
                </a:solidFill>
              </a:rPr>
              <a:t>bernama</a:t>
            </a:r>
            <a:r>
              <a:rPr sz="1200" dirty="0">
                <a:solidFill>
                  <a:schemeClr val="bg1">
                    <a:lumMod val="85000"/>
                  </a:schemeClr>
                </a:solidFill>
              </a:rPr>
              <a:t> MySQL AB yang pada </a:t>
            </a:r>
            <a:r>
              <a:rPr sz="1200" dirty="0" err="1">
                <a:solidFill>
                  <a:schemeClr val="bg1">
                    <a:lumMod val="85000"/>
                  </a:schemeClr>
                </a:solidFill>
              </a:rPr>
              <a:t>saat</a:t>
            </a:r>
            <a:r>
              <a:rPr sz="1200" dirty="0">
                <a:solidFill>
                  <a:schemeClr val="bg1">
                    <a:lumMod val="85000"/>
                  </a:schemeClr>
                </a:solidFill>
              </a:rPr>
              <a:t> </a:t>
            </a:r>
            <a:r>
              <a:rPr sz="1200" dirty="0" err="1">
                <a:solidFill>
                  <a:schemeClr val="bg1">
                    <a:lumMod val="85000"/>
                  </a:schemeClr>
                </a:solidFill>
              </a:rPr>
              <a:t>itu</a:t>
            </a:r>
            <a:r>
              <a:rPr sz="1200" dirty="0">
                <a:solidFill>
                  <a:schemeClr val="bg1">
                    <a:lumMod val="85000"/>
                  </a:schemeClr>
                </a:solidFill>
              </a:rPr>
              <a:t> </a:t>
            </a:r>
            <a:r>
              <a:rPr sz="1200" dirty="0" err="1">
                <a:solidFill>
                  <a:schemeClr val="bg1">
                    <a:lumMod val="85000"/>
                  </a:schemeClr>
                </a:solidFill>
              </a:rPr>
              <a:t>bernama</a:t>
            </a:r>
            <a:r>
              <a:rPr sz="1200" dirty="0">
                <a:solidFill>
                  <a:schemeClr val="bg1">
                    <a:lumMod val="85000"/>
                  </a:schemeClr>
                </a:solidFill>
              </a:rPr>
              <a:t> </a:t>
            </a:r>
            <a:r>
              <a:rPr sz="1200" dirty="0" err="1">
                <a:solidFill>
                  <a:schemeClr val="bg1">
                    <a:lumMod val="85000"/>
                  </a:schemeClr>
                </a:solidFill>
              </a:rPr>
              <a:t>TcX</a:t>
            </a:r>
            <a:r>
              <a:rPr sz="1200" dirty="0">
                <a:solidFill>
                  <a:schemeClr val="bg1">
                    <a:lumMod val="85000"/>
                  </a:schemeClr>
                </a:solidFill>
              </a:rPr>
              <a:t> </a:t>
            </a:r>
            <a:r>
              <a:rPr sz="1200" dirty="0" err="1">
                <a:solidFill>
                  <a:schemeClr val="bg1">
                    <a:lumMod val="85000"/>
                  </a:schemeClr>
                </a:solidFill>
              </a:rPr>
              <a:t>DataKonsult</a:t>
            </a:r>
            <a:r>
              <a:rPr sz="1200" dirty="0">
                <a:solidFill>
                  <a:schemeClr val="bg1">
                    <a:lumMod val="85000"/>
                  </a:schemeClr>
                </a:solidFill>
              </a:rPr>
              <a:t> AB </a:t>
            </a:r>
            <a:r>
              <a:rPr sz="1200" dirty="0" err="1">
                <a:solidFill>
                  <a:schemeClr val="bg1">
                    <a:lumMod val="85000"/>
                  </a:schemeClr>
                </a:solidFill>
              </a:rPr>
              <a:t>sekitar</a:t>
            </a:r>
            <a:r>
              <a:rPr sz="1200" dirty="0">
                <a:solidFill>
                  <a:schemeClr val="bg1">
                    <a:lumMod val="85000"/>
                  </a:schemeClr>
                </a:solidFill>
              </a:rPr>
              <a:t> </a:t>
            </a:r>
            <a:r>
              <a:rPr sz="1200" dirty="0" err="1">
                <a:solidFill>
                  <a:schemeClr val="bg1">
                    <a:lumMod val="85000"/>
                  </a:schemeClr>
                </a:solidFill>
              </a:rPr>
              <a:t>tahun</a:t>
            </a:r>
            <a:r>
              <a:rPr sz="1200" dirty="0">
                <a:solidFill>
                  <a:schemeClr val="bg1">
                    <a:lumMod val="85000"/>
                  </a:schemeClr>
                </a:solidFill>
              </a:rPr>
              <a:t> 1994-1995, </a:t>
            </a:r>
            <a:r>
              <a:rPr sz="1200" dirty="0" err="1">
                <a:solidFill>
                  <a:schemeClr val="bg1">
                    <a:lumMod val="85000"/>
                  </a:schemeClr>
                </a:solidFill>
              </a:rPr>
              <a:t>namun</a:t>
            </a:r>
            <a:r>
              <a:rPr sz="1200" dirty="0">
                <a:solidFill>
                  <a:schemeClr val="bg1">
                    <a:lumMod val="85000"/>
                  </a:schemeClr>
                </a:solidFill>
              </a:rPr>
              <a:t> </a:t>
            </a:r>
            <a:r>
              <a:rPr sz="1200" dirty="0" err="1">
                <a:solidFill>
                  <a:schemeClr val="bg1">
                    <a:lumMod val="85000"/>
                  </a:schemeClr>
                </a:solidFill>
              </a:rPr>
              <a:t>cikal</a:t>
            </a:r>
            <a:r>
              <a:rPr sz="1200" dirty="0">
                <a:solidFill>
                  <a:schemeClr val="bg1">
                    <a:lumMod val="85000"/>
                  </a:schemeClr>
                </a:solidFill>
              </a:rPr>
              <a:t> </a:t>
            </a:r>
            <a:r>
              <a:rPr sz="1200" dirty="0" err="1">
                <a:solidFill>
                  <a:schemeClr val="bg1">
                    <a:lumMod val="85000"/>
                  </a:schemeClr>
                </a:solidFill>
              </a:rPr>
              <a:t>bakal</a:t>
            </a:r>
            <a:r>
              <a:rPr sz="1200" dirty="0">
                <a:solidFill>
                  <a:schemeClr val="bg1">
                    <a:lumMod val="85000"/>
                  </a:schemeClr>
                </a:solidFill>
              </a:rPr>
              <a:t> </a:t>
            </a:r>
            <a:r>
              <a:rPr sz="1200" dirty="0" err="1">
                <a:solidFill>
                  <a:schemeClr val="bg1">
                    <a:lumMod val="85000"/>
                  </a:schemeClr>
                </a:solidFill>
              </a:rPr>
              <a:t>kodenya</a:t>
            </a:r>
            <a:r>
              <a:rPr sz="1200" dirty="0">
                <a:solidFill>
                  <a:schemeClr val="bg1">
                    <a:lumMod val="85000"/>
                  </a:schemeClr>
                </a:solidFill>
              </a:rPr>
              <a:t> </a:t>
            </a:r>
            <a:r>
              <a:rPr sz="1200" dirty="0" err="1">
                <a:solidFill>
                  <a:schemeClr val="bg1">
                    <a:lumMod val="85000"/>
                  </a:schemeClr>
                </a:solidFill>
              </a:rPr>
              <a:t>sudah</a:t>
            </a:r>
            <a:r>
              <a:rPr sz="1200" dirty="0">
                <a:solidFill>
                  <a:schemeClr val="bg1">
                    <a:lumMod val="85000"/>
                  </a:schemeClr>
                </a:solidFill>
              </a:rPr>
              <a:t> </a:t>
            </a:r>
            <a:r>
              <a:rPr sz="1200" dirty="0" err="1">
                <a:solidFill>
                  <a:schemeClr val="bg1">
                    <a:lumMod val="85000"/>
                  </a:schemeClr>
                </a:solidFill>
              </a:rPr>
              <a:t>ada</a:t>
            </a:r>
            <a:r>
              <a:rPr sz="1200" dirty="0">
                <a:solidFill>
                  <a:schemeClr val="bg1">
                    <a:lumMod val="85000"/>
                  </a:schemeClr>
                </a:solidFill>
              </a:rPr>
              <a:t> </a:t>
            </a:r>
            <a:r>
              <a:rPr sz="1200" dirty="0" err="1">
                <a:solidFill>
                  <a:schemeClr val="bg1">
                    <a:lumMod val="85000"/>
                  </a:schemeClr>
                </a:solidFill>
              </a:rPr>
              <a:t>sejak</a:t>
            </a:r>
            <a:r>
              <a:rPr sz="1200" dirty="0">
                <a:solidFill>
                  <a:schemeClr val="bg1">
                    <a:lumMod val="85000"/>
                  </a:schemeClr>
                </a:solidFill>
              </a:rPr>
              <a:t> 1979. </a:t>
            </a:r>
            <a:r>
              <a:rPr sz="1200" dirty="0" err="1">
                <a:solidFill>
                  <a:schemeClr val="bg1">
                    <a:lumMod val="85000"/>
                  </a:schemeClr>
                </a:solidFill>
              </a:rPr>
              <a:t>Awalnya</a:t>
            </a:r>
            <a:r>
              <a:rPr sz="1200" dirty="0">
                <a:solidFill>
                  <a:schemeClr val="bg1">
                    <a:lumMod val="85000"/>
                  </a:schemeClr>
                </a:solidFill>
              </a:rPr>
              <a:t> </a:t>
            </a:r>
            <a:r>
              <a:rPr sz="1200" dirty="0" err="1">
                <a:solidFill>
                  <a:schemeClr val="bg1">
                    <a:lumMod val="85000"/>
                  </a:schemeClr>
                </a:solidFill>
              </a:rPr>
              <a:t>TcX</a:t>
            </a:r>
            <a:r>
              <a:rPr sz="1200" dirty="0">
                <a:solidFill>
                  <a:schemeClr val="bg1">
                    <a:lumMod val="85000"/>
                  </a:schemeClr>
                </a:solidFill>
              </a:rPr>
              <a:t> </a:t>
            </a:r>
            <a:br>
              <a:rPr sz="1200" dirty="0">
                <a:solidFill>
                  <a:schemeClr val="bg1">
                    <a:lumMod val="85000"/>
                  </a:schemeClr>
                </a:solidFill>
              </a:rPr>
            </a:br>
            <a:r>
              <a:rPr sz="1200" dirty="0" err="1">
                <a:solidFill>
                  <a:schemeClr val="bg1">
                    <a:lumMod val="85000"/>
                  </a:schemeClr>
                </a:solidFill>
              </a:rPr>
              <a:t>membuat</a:t>
            </a:r>
            <a:r>
              <a:rPr sz="1200" dirty="0">
                <a:solidFill>
                  <a:schemeClr val="bg1">
                    <a:lumMod val="85000"/>
                  </a:schemeClr>
                </a:solidFill>
              </a:rPr>
              <a:t> </a:t>
            </a:r>
            <a:r>
              <a:rPr sz="1200" dirty="0" err="1">
                <a:solidFill>
                  <a:schemeClr val="bg1">
                    <a:lumMod val="85000"/>
                  </a:schemeClr>
                </a:solidFill>
              </a:rPr>
              <a:t>mySQL</a:t>
            </a:r>
            <a:r>
              <a:rPr sz="1200" dirty="0">
                <a:solidFill>
                  <a:schemeClr val="bg1">
                    <a:lumMod val="85000"/>
                  </a:schemeClr>
                </a:solidFill>
              </a:rPr>
              <a:t> </a:t>
            </a:r>
            <a:r>
              <a:rPr sz="1200" dirty="0" err="1">
                <a:solidFill>
                  <a:schemeClr val="bg1">
                    <a:lumMod val="85000"/>
                  </a:schemeClr>
                </a:solidFill>
              </a:rPr>
              <a:t>dengan</a:t>
            </a:r>
            <a:r>
              <a:rPr sz="1200" dirty="0">
                <a:solidFill>
                  <a:schemeClr val="bg1">
                    <a:lumMod val="85000"/>
                  </a:schemeClr>
                </a:solidFill>
              </a:rPr>
              <a:t> </a:t>
            </a:r>
            <a:r>
              <a:rPr sz="1200" dirty="0" err="1">
                <a:solidFill>
                  <a:schemeClr val="bg1">
                    <a:lumMod val="85000"/>
                  </a:schemeClr>
                </a:solidFill>
              </a:rPr>
              <a:t>tujuan</a:t>
            </a:r>
            <a:r>
              <a:rPr sz="1200" dirty="0">
                <a:solidFill>
                  <a:schemeClr val="bg1">
                    <a:lumMod val="85000"/>
                  </a:schemeClr>
                </a:solidFill>
              </a:rPr>
              <a:t> </a:t>
            </a:r>
            <a:r>
              <a:rPr sz="1200" dirty="0" err="1">
                <a:solidFill>
                  <a:schemeClr val="bg1">
                    <a:lumMod val="85000"/>
                  </a:schemeClr>
                </a:solidFill>
              </a:rPr>
              <a:t>mengembangkan</a:t>
            </a:r>
            <a:r>
              <a:rPr sz="1200" dirty="0">
                <a:solidFill>
                  <a:schemeClr val="bg1">
                    <a:lumMod val="85000"/>
                  </a:schemeClr>
                </a:solidFill>
              </a:rPr>
              <a:t> </a:t>
            </a:r>
            <a:r>
              <a:rPr sz="1200" dirty="0" err="1">
                <a:solidFill>
                  <a:schemeClr val="bg1">
                    <a:lumMod val="85000"/>
                  </a:schemeClr>
                </a:solidFill>
              </a:rPr>
              <a:t>aplikasi</a:t>
            </a:r>
            <a:r>
              <a:rPr sz="1200" dirty="0">
                <a:solidFill>
                  <a:schemeClr val="bg1">
                    <a:lumMod val="85000"/>
                  </a:schemeClr>
                </a:solidFill>
              </a:rPr>
              <a:t> web </a:t>
            </a:r>
            <a:r>
              <a:rPr sz="1200" dirty="0" err="1">
                <a:solidFill>
                  <a:schemeClr val="bg1">
                    <a:lumMod val="85000"/>
                  </a:schemeClr>
                </a:solidFill>
              </a:rPr>
              <a:t>untuk</a:t>
            </a:r>
            <a:r>
              <a:rPr sz="1200" dirty="0">
                <a:solidFill>
                  <a:schemeClr val="bg1">
                    <a:lumMod val="85000"/>
                  </a:schemeClr>
                </a:solidFill>
              </a:rPr>
              <a:t> client. </a:t>
            </a:r>
            <a:r>
              <a:rPr sz="1200" dirty="0" err="1">
                <a:solidFill>
                  <a:schemeClr val="bg1">
                    <a:lumMod val="85000"/>
                  </a:schemeClr>
                </a:solidFill>
              </a:rPr>
              <a:t>TcX</a:t>
            </a:r>
            <a:r>
              <a:rPr sz="1200" dirty="0">
                <a:solidFill>
                  <a:schemeClr val="bg1">
                    <a:lumMod val="85000"/>
                  </a:schemeClr>
                </a:solidFill>
              </a:rPr>
              <a:t> </a:t>
            </a:r>
            <a:r>
              <a:rPr sz="1200" dirty="0" err="1">
                <a:solidFill>
                  <a:schemeClr val="bg1">
                    <a:lumMod val="85000"/>
                  </a:schemeClr>
                </a:solidFill>
              </a:rPr>
              <a:t>merupakan</a:t>
            </a:r>
            <a:r>
              <a:rPr sz="1200" dirty="0">
                <a:solidFill>
                  <a:schemeClr val="bg1">
                    <a:lumMod val="85000"/>
                  </a:schemeClr>
                </a:solidFill>
              </a:rPr>
              <a:t> </a:t>
            </a:r>
            <a:r>
              <a:rPr sz="1200" dirty="0" err="1">
                <a:solidFill>
                  <a:schemeClr val="bg1">
                    <a:lumMod val="85000"/>
                  </a:schemeClr>
                </a:solidFill>
              </a:rPr>
              <a:t>perusahaan</a:t>
            </a:r>
            <a:r>
              <a:rPr sz="1200" dirty="0">
                <a:solidFill>
                  <a:schemeClr val="bg1">
                    <a:lumMod val="85000"/>
                  </a:schemeClr>
                </a:solidFill>
              </a:rPr>
              <a:t> </a:t>
            </a:r>
            <a:r>
              <a:rPr sz="1200" dirty="0" err="1">
                <a:solidFill>
                  <a:schemeClr val="bg1">
                    <a:lumMod val="85000"/>
                  </a:schemeClr>
                </a:solidFill>
              </a:rPr>
              <a:t>pengembang</a:t>
            </a:r>
            <a:r>
              <a:rPr sz="1200" dirty="0">
                <a:solidFill>
                  <a:schemeClr val="bg1">
                    <a:lumMod val="85000"/>
                  </a:schemeClr>
                </a:solidFill>
              </a:rPr>
              <a:t> software dan </a:t>
            </a:r>
            <a:r>
              <a:rPr sz="1200" dirty="0" err="1">
                <a:solidFill>
                  <a:schemeClr val="bg1">
                    <a:lumMod val="85000"/>
                  </a:schemeClr>
                </a:solidFill>
              </a:rPr>
              <a:t>konsultan</a:t>
            </a:r>
            <a:r>
              <a:rPr sz="1200" dirty="0">
                <a:solidFill>
                  <a:schemeClr val="bg1">
                    <a:lumMod val="85000"/>
                  </a:schemeClr>
                </a:solidFill>
              </a:rPr>
              <a:t> database. </a:t>
            </a:r>
            <a:r>
              <a:rPr sz="1200" dirty="0" err="1">
                <a:solidFill>
                  <a:schemeClr val="bg1">
                    <a:lumMod val="85000"/>
                  </a:schemeClr>
                </a:solidFill>
              </a:rPr>
              <a:t>Saat</a:t>
            </a:r>
            <a:r>
              <a:rPr sz="1200" dirty="0">
                <a:solidFill>
                  <a:schemeClr val="bg1">
                    <a:lumMod val="85000"/>
                  </a:schemeClr>
                </a:solidFill>
              </a:rPr>
              <a:t> </a:t>
            </a:r>
            <a:r>
              <a:rPr sz="1200" dirty="0" err="1">
                <a:solidFill>
                  <a:schemeClr val="bg1">
                    <a:lumMod val="85000"/>
                  </a:schemeClr>
                </a:solidFill>
              </a:rPr>
              <a:t>ini</a:t>
            </a:r>
            <a:r>
              <a:rPr sz="1200" dirty="0">
                <a:solidFill>
                  <a:schemeClr val="bg1">
                    <a:lumMod val="85000"/>
                  </a:schemeClr>
                </a:solidFill>
              </a:rPr>
              <a:t> MySQL </a:t>
            </a:r>
            <a:r>
              <a:rPr sz="1200" dirty="0" err="1">
                <a:solidFill>
                  <a:schemeClr val="bg1">
                    <a:lumMod val="85000"/>
                  </a:schemeClr>
                </a:solidFill>
              </a:rPr>
              <a:t>sudah</a:t>
            </a:r>
            <a:r>
              <a:rPr sz="1200" dirty="0">
                <a:solidFill>
                  <a:schemeClr val="bg1">
                    <a:lumMod val="85000"/>
                  </a:schemeClr>
                </a:solidFill>
              </a:rPr>
              <a:t> </a:t>
            </a:r>
            <a:r>
              <a:rPr sz="1200" dirty="0" err="1">
                <a:solidFill>
                  <a:schemeClr val="bg1">
                    <a:lumMod val="85000"/>
                  </a:schemeClr>
                </a:solidFill>
              </a:rPr>
              <a:t>diakuisisi</a:t>
            </a:r>
            <a:r>
              <a:rPr sz="1200" dirty="0">
                <a:solidFill>
                  <a:schemeClr val="bg1">
                    <a:lumMod val="85000"/>
                  </a:schemeClr>
                </a:solidFill>
              </a:rPr>
              <a:t> oleh Oracle Group.</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35" y="1905"/>
            <a:ext cx="9383395" cy="5113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bg1">
                    <a:lumMod val="85000"/>
                  </a:schemeClr>
                </a:solidFill>
              </a:rPr>
              <a:t>2.9.	XAMPP</a:t>
            </a: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XAMPP</a:t>
            </a:r>
            <a:r>
              <a:rPr lang="en-GB" sz="1200" dirty="0">
                <a:solidFill>
                  <a:schemeClr val="bg1">
                    <a:lumMod val="85000"/>
                  </a:schemeClr>
                </a:solidFill>
              </a:rPr>
              <a:t> </a:t>
            </a:r>
            <a:r>
              <a:rPr lang="en-GB" sz="1200" dirty="0" err="1">
                <a:solidFill>
                  <a:schemeClr val="bg1">
                    <a:lumMod val="85000"/>
                  </a:schemeClr>
                </a:solidFill>
              </a:rPr>
              <a:t>merupakan</a:t>
            </a:r>
            <a:r>
              <a:rPr lang="en-GB" sz="1200" dirty="0">
                <a:solidFill>
                  <a:schemeClr val="bg1">
                    <a:lumMod val="85000"/>
                  </a:schemeClr>
                </a:solidFill>
              </a:rPr>
              <a:t> </a:t>
            </a:r>
            <a:r>
              <a:rPr lang="en-GB" sz="1200" dirty="0" err="1">
                <a:solidFill>
                  <a:schemeClr val="bg1">
                    <a:lumMod val="85000"/>
                  </a:schemeClr>
                </a:solidFill>
              </a:rPr>
              <a:t>paket</a:t>
            </a:r>
            <a:r>
              <a:rPr lang="en-GB" sz="1200" dirty="0">
                <a:solidFill>
                  <a:schemeClr val="bg1">
                    <a:lumMod val="85000"/>
                  </a:schemeClr>
                </a:solidFill>
              </a:rPr>
              <a:t> PHP dan MySQL </a:t>
            </a:r>
            <a:r>
              <a:rPr lang="en-GB" sz="1200" dirty="0" err="1">
                <a:solidFill>
                  <a:schemeClr val="bg1">
                    <a:lumMod val="85000"/>
                  </a:schemeClr>
                </a:solidFill>
              </a:rPr>
              <a:t>berbasis</a:t>
            </a:r>
            <a:r>
              <a:rPr lang="en-GB" sz="1200" dirty="0">
                <a:solidFill>
                  <a:schemeClr val="bg1">
                    <a:lumMod val="85000"/>
                  </a:schemeClr>
                </a:solidFill>
              </a:rPr>
              <a:t> open source yang </a:t>
            </a:r>
            <a:r>
              <a:rPr lang="en-GB" sz="1200" dirty="0" err="1">
                <a:solidFill>
                  <a:schemeClr val="bg1">
                    <a:lumMod val="85000"/>
                  </a:schemeClr>
                </a:solidFill>
              </a:rPr>
              <a:t>dapat</a:t>
            </a:r>
            <a:r>
              <a:rPr lang="en-GB" sz="1200" dirty="0">
                <a:solidFill>
                  <a:schemeClr val="bg1">
                    <a:lumMod val="85000"/>
                  </a:schemeClr>
                </a:solidFill>
              </a:rPr>
              <a:t> </a:t>
            </a:r>
            <a:r>
              <a:rPr lang="en-GB" sz="1200" dirty="0" err="1">
                <a:solidFill>
                  <a:schemeClr val="bg1">
                    <a:lumMod val="85000"/>
                  </a:schemeClr>
                </a:solidFill>
              </a:rPr>
              <a:t>digunakan</a:t>
            </a:r>
            <a:r>
              <a:rPr lang="en-GB" sz="1200" dirty="0">
                <a:solidFill>
                  <a:schemeClr val="bg1">
                    <a:lumMod val="85000"/>
                  </a:schemeClr>
                </a:solidFill>
              </a:rPr>
              <a:t> </a:t>
            </a:r>
            <a:r>
              <a:rPr lang="en-GB" sz="1200" dirty="0" err="1">
                <a:solidFill>
                  <a:schemeClr val="bg1">
                    <a:lumMod val="85000"/>
                  </a:schemeClr>
                </a:solidFill>
              </a:rPr>
              <a:t>sebagai</a:t>
            </a:r>
            <a:r>
              <a:rPr lang="en-GB" sz="1200" dirty="0">
                <a:solidFill>
                  <a:schemeClr val="bg1">
                    <a:lumMod val="85000"/>
                  </a:schemeClr>
                </a:solidFill>
              </a:rPr>
              <a:t> tool </a:t>
            </a:r>
            <a:br>
              <a:rPr lang="en-GB" sz="1200" dirty="0">
                <a:solidFill>
                  <a:schemeClr val="bg1">
                    <a:lumMod val="85000"/>
                  </a:schemeClr>
                </a:solidFill>
              </a:rPr>
            </a:br>
            <a:r>
              <a:rPr lang="en-GB" sz="1200" dirty="0" err="1">
                <a:solidFill>
                  <a:schemeClr val="bg1">
                    <a:lumMod val="85000"/>
                  </a:schemeClr>
                </a:solidFill>
              </a:rPr>
              <a:t>pembantu</a:t>
            </a:r>
            <a:r>
              <a:rPr lang="en-GB" sz="1200" dirty="0">
                <a:solidFill>
                  <a:schemeClr val="bg1">
                    <a:lumMod val="85000"/>
                  </a:schemeClr>
                </a:solidFill>
              </a:rPr>
              <a:t> </a:t>
            </a:r>
            <a:r>
              <a:rPr lang="en-GB" sz="1200" dirty="0" err="1">
                <a:solidFill>
                  <a:schemeClr val="bg1">
                    <a:lumMod val="85000"/>
                  </a:schemeClr>
                </a:solidFill>
              </a:rPr>
              <a:t>pengembangan</a:t>
            </a:r>
            <a:r>
              <a:rPr lang="en-GB" sz="1200" dirty="0">
                <a:solidFill>
                  <a:schemeClr val="bg1">
                    <a:lumMod val="85000"/>
                  </a:schemeClr>
                </a:solidFill>
              </a:rPr>
              <a:t> </a:t>
            </a:r>
            <a:r>
              <a:rPr lang="en-GB" sz="1200" dirty="0" err="1">
                <a:solidFill>
                  <a:schemeClr val="bg1">
                    <a:lumMod val="85000"/>
                  </a:schemeClr>
                </a:solidFill>
              </a:rPr>
              <a:t>aplikasi</a:t>
            </a:r>
            <a:r>
              <a:rPr lang="en-GB" sz="1200" dirty="0">
                <a:solidFill>
                  <a:schemeClr val="bg1">
                    <a:lumMod val="85000"/>
                  </a:schemeClr>
                </a:solidFill>
              </a:rPr>
              <a:t> </a:t>
            </a:r>
            <a:r>
              <a:rPr lang="en-GB" sz="1200" dirty="0" err="1">
                <a:solidFill>
                  <a:schemeClr val="bg1">
                    <a:lumMod val="85000"/>
                  </a:schemeClr>
                </a:solidFill>
              </a:rPr>
              <a:t>berbasis</a:t>
            </a:r>
            <a:r>
              <a:rPr lang="en-GB" sz="1200" dirty="0">
                <a:solidFill>
                  <a:schemeClr val="bg1">
                    <a:lumMod val="85000"/>
                  </a:schemeClr>
                </a:solidFill>
              </a:rPr>
              <a:t> PHP. XAMPP </a:t>
            </a:r>
            <a:r>
              <a:rPr lang="en-GB" sz="1200" dirty="0" err="1">
                <a:solidFill>
                  <a:schemeClr val="bg1">
                    <a:lumMod val="85000"/>
                  </a:schemeClr>
                </a:solidFill>
              </a:rPr>
              <a:t>berfungsi</a:t>
            </a:r>
            <a:r>
              <a:rPr lang="en-GB" sz="1200" dirty="0">
                <a:solidFill>
                  <a:schemeClr val="bg1">
                    <a:lumMod val="85000"/>
                  </a:schemeClr>
                </a:solidFill>
              </a:rPr>
              <a:t> </a:t>
            </a:r>
            <a:r>
              <a:rPr lang="en-GB" sz="1200" dirty="0" err="1">
                <a:solidFill>
                  <a:schemeClr val="bg1">
                    <a:lumMod val="85000"/>
                  </a:schemeClr>
                </a:solidFill>
              </a:rPr>
              <a:t>sebagai</a:t>
            </a:r>
            <a:r>
              <a:rPr lang="en-GB" sz="1200" dirty="0">
                <a:solidFill>
                  <a:schemeClr val="bg1">
                    <a:lumMod val="85000"/>
                  </a:schemeClr>
                </a:solidFill>
              </a:rPr>
              <a:t> server offline yang </a:t>
            </a:r>
            <a:r>
              <a:rPr lang="en-GB" sz="1200" dirty="0" err="1">
                <a:solidFill>
                  <a:schemeClr val="bg1">
                    <a:lumMod val="85000"/>
                  </a:schemeClr>
                </a:solidFill>
              </a:rPr>
              <a:t>berdiri</a:t>
            </a:r>
            <a:r>
              <a:rPr lang="en-GB" sz="1200" dirty="0">
                <a:solidFill>
                  <a:schemeClr val="bg1">
                    <a:lumMod val="85000"/>
                  </a:schemeClr>
                </a:solidFill>
              </a:rPr>
              <a:t> </a:t>
            </a:r>
            <a:r>
              <a:rPr lang="en-GB" sz="1200" dirty="0" err="1">
                <a:solidFill>
                  <a:schemeClr val="bg1">
                    <a:lumMod val="85000"/>
                  </a:schemeClr>
                </a:solidFill>
              </a:rPr>
              <a:t>sendiri</a:t>
            </a:r>
            <a:r>
              <a:rPr lang="en-GB" sz="1200" dirty="0">
                <a:solidFill>
                  <a:schemeClr val="bg1">
                    <a:lumMod val="85000"/>
                  </a:schemeClr>
                </a:solidFill>
              </a:rPr>
              <a:t> (</a:t>
            </a:r>
            <a:r>
              <a:rPr lang="en-GB" sz="1200" dirty="0" err="1">
                <a:solidFill>
                  <a:schemeClr val="bg1">
                    <a:lumMod val="85000"/>
                  </a:schemeClr>
                </a:solidFill>
              </a:rPr>
              <a:t>seringkali</a:t>
            </a:r>
            <a:r>
              <a:rPr lang="en-GB" sz="1200" dirty="0">
                <a:solidFill>
                  <a:schemeClr val="bg1">
                    <a:lumMod val="85000"/>
                  </a:schemeClr>
                </a:solidFill>
              </a:rPr>
              <a:t> </a:t>
            </a:r>
            <a:r>
              <a:rPr lang="en-GB" sz="1200" dirty="0" err="1">
                <a:solidFill>
                  <a:schemeClr val="bg1">
                    <a:lumMod val="85000"/>
                  </a:schemeClr>
                </a:solidFill>
              </a:rPr>
              <a:t>disebut</a:t>
            </a:r>
            <a:r>
              <a:rPr lang="en-GB" sz="1200" dirty="0">
                <a:solidFill>
                  <a:schemeClr val="bg1">
                    <a:lumMod val="85000"/>
                  </a:schemeClr>
                </a:solidFill>
              </a:rPr>
              <a:t> </a:t>
            </a:r>
            <a:r>
              <a:rPr lang="en-GB" sz="1200" dirty="0" err="1">
                <a:solidFill>
                  <a:schemeClr val="bg1">
                    <a:lumMod val="85000"/>
                  </a:schemeClr>
                </a:solidFill>
              </a:rPr>
              <a:t>sebgai</a:t>
            </a:r>
            <a:r>
              <a:rPr lang="en-GB" sz="1200" dirty="0">
                <a:solidFill>
                  <a:schemeClr val="bg1">
                    <a:lumMod val="85000"/>
                  </a:schemeClr>
                </a:solidFill>
              </a:rPr>
              <a:t> localhost). XAMPP </a:t>
            </a:r>
            <a:r>
              <a:rPr lang="en-GB" sz="1200" dirty="0" err="1">
                <a:solidFill>
                  <a:schemeClr val="bg1">
                    <a:lumMod val="85000"/>
                  </a:schemeClr>
                </a:solidFill>
              </a:rPr>
              <a:t>terdiri</a:t>
            </a:r>
            <a:r>
              <a:rPr lang="en-GB" sz="1200" dirty="0">
                <a:solidFill>
                  <a:schemeClr val="bg1">
                    <a:lumMod val="85000"/>
                  </a:schemeClr>
                </a:solidFill>
              </a:rPr>
              <a:t> </a:t>
            </a:r>
            <a:r>
              <a:rPr lang="en-GB" sz="1200" dirty="0" err="1">
                <a:solidFill>
                  <a:schemeClr val="bg1">
                    <a:lumMod val="85000"/>
                  </a:schemeClr>
                </a:solidFill>
              </a:rPr>
              <a:t>dari</a:t>
            </a:r>
            <a:r>
              <a:rPr lang="en-GB" sz="1200" dirty="0">
                <a:solidFill>
                  <a:schemeClr val="bg1">
                    <a:lumMod val="85000"/>
                  </a:schemeClr>
                </a:solidFill>
              </a:rPr>
              <a:t> </a:t>
            </a:r>
            <a:r>
              <a:rPr lang="en-GB" sz="1200" dirty="0" err="1">
                <a:solidFill>
                  <a:schemeClr val="bg1">
                    <a:lumMod val="85000"/>
                  </a:schemeClr>
                </a:solidFill>
              </a:rPr>
              <a:t>beberapa</a:t>
            </a:r>
            <a:r>
              <a:rPr lang="en-GB" sz="1200" dirty="0">
                <a:solidFill>
                  <a:schemeClr val="bg1">
                    <a:lumMod val="85000"/>
                  </a:schemeClr>
                </a:solidFill>
              </a:rPr>
              <a:t> program </a:t>
            </a:r>
            <a:r>
              <a:rPr lang="en-GB" sz="1200" dirty="0" err="1">
                <a:solidFill>
                  <a:schemeClr val="bg1">
                    <a:lumMod val="85000"/>
                  </a:schemeClr>
                </a:solidFill>
              </a:rPr>
              <a:t>yaitu</a:t>
            </a:r>
            <a:r>
              <a:rPr lang="en-GB" sz="1200" dirty="0">
                <a:solidFill>
                  <a:schemeClr val="bg1">
                    <a:lumMod val="85000"/>
                  </a:schemeClr>
                </a:solidFill>
              </a:rPr>
              <a:t> Apache HTTP Server, MySQL Database, PHP dan Perl. XAMPP </a:t>
            </a:r>
            <a:r>
              <a:rPr lang="en-GB" sz="1200" dirty="0" err="1">
                <a:solidFill>
                  <a:schemeClr val="bg1">
                    <a:lumMod val="85000"/>
                  </a:schemeClr>
                </a:solidFill>
              </a:rPr>
              <a:t>terkenal</a:t>
            </a:r>
            <a:r>
              <a:rPr lang="en-GB" sz="1200" dirty="0">
                <a:solidFill>
                  <a:schemeClr val="bg1">
                    <a:lumMod val="85000"/>
                  </a:schemeClr>
                </a:solidFill>
              </a:rPr>
              <a:t> </a:t>
            </a:r>
            <a:r>
              <a:rPr lang="en-GB" sz="1200" dirty="0" err="1">
                <a:solidFill>
                  <a:schemeClr val="bg1">
                    <a:lumMod val="85000"/>
                  </a:schemeClr>
                </a:solidFill>
              </a:rPr>
              <a:t>sebagai</a:t>
            </a:r>
            <a:r>
              <a:rPr lang="en-GB" sz="1200" dirty="0">
                <a:solidFill>
                  <a:schemeClr val="bg1">
                    <a:lumMod val="85000"/>
                  </a:schemeClr>
                </a:solidFill>
              </a:rPr>
              <a:t> web server (localhost) yang </a:t>
            </a:r>
            <a:r>
              <a:rPr lang="en-GB" sz="1200" dirty="0" err="1">
                <a:solidFill>
                  <a:schemeClr val="bg1">
                    <a:lumMod val="85000"/>
                  </a:schemeClr>
                </a:solidFill>
              </a:rPr>
              <a:t>mudah</a:t>
            </a:r>
            <a:r>
              <a:rPr lang="en-GB" sz="1200" dirty="0">
                <a:solidFill>
                  <a:schemeClr val="bg1">
                    <a:lumMod val="85000"/>
                  </a:schemeClr>
                </a:solidFill>
              </a:rPr>
              <a:t> </a:t>
            </a:r>
            <a:r>
              <a:rPr lang="en-GB" sz="1200" dirty="0" err="1">
                <a:solidFill>
                  <a:schemeClr val="bg1">
                    <a:lumMod val="85000"/>
                  </a:schemeClr>
                </a:solidFill>
              </a:rPr>
              <a:t>digunakan</a:t>
            </a:r>
            <a:r>
              <a:rPr lang="en-GB" sz="1200" dirty="0">
                <a:solidFill>
                  <a:schemeClr val="bg1">
                    <a:lumMod val="85000"/>
                  </a:schemeClr>
                </a:solidFill>
              </a:rPr>
              <a:t> (user friendly).</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3.0. Chart JS</a:t>
            </a:r>
            <a:br>
              <a:rPr lang="en-GB" sz="1200" dirty="0">
                <a:solidFill>
                  <a:schemeClr val="bg1">
                    <a:lumMod val="85000"/>
                  </a:schemeClr>
                </a:solidFill>
              </a:rPr>
            </a:br>
            <a:br>
              <a:rPr lang="en-GB" sz="1200" dirty="0">
                <a:solidFill>
                  <a:schemeClr val="bg1">
                    <a:lumMod val="85000"/>
                  </a:schemeClr>
                </a:solidFill>
              </a:rPr>
            </a:br>
            <a:r>
              <a:rPr sz="1200" dirty="0">
                <a:solidFill>
                  <a:schemeClr val="bg1">
                    <a:lumMod val="85000"/>
                  </a:schemeClr>
                </a:solidFill>
              </a:rPr>
              <a:t>Chart.js </a:t>
            </a:r>
            <a:r>
              <a:rPr sz="1200" dirty="0" err="1">
                <a:solidFill>
                  <a:schemeClr val="bg1">
                    <a:lumMod val="85000"/>
                  </a:schemeClr>
                </a:solidFill>
              </a:rPr>
              <a:t>adalah</a:t>
            </a:r>
            <a:r>
              <a:rPr sz="1200" dirty="0">
                <a:solidFill>
                  <a:schemeClr val="bg1">
                    <a:lumMod val="85000"/>
                  </a:schemeClr>
                </a:solidFill>
              </a:rPr>
              <a:t> </a:t>
            </a:r>
            <a:r>
              <a:rPr sz="1200" dirty="0" err="1">
                <a:solidFill>
                  <a:schemeClr val="bg1">
                    <a:lumMod val="85000"/>
                  </a:schemeClr>
                </a:solidFill>
              </a:rPr>
              <a:t>pustaka</a:t>
            </a:r>
            <a:r>
              <a:rPr sz="1200" dirty="0">
                <a:solidFill>
                  <a:schemeClr val="bg1">
                    <a:lumMod val="85000"/>
                  </a:schemeClr>
                </a:solidFill>
              </a:rPr>
              <a:t> JavaScript </a:t>
            </a:r>
            <a:r>
              <a:rPr sz="1200" dirty="0" err="1">
                <a:solidFill>
                  <a:schemeClr val="bg1">
                    <a:lumMod val="85000"/>
                  </a:schemeClr>
                </a:solidFill>
              </a:rPr>
              <a:t>sumber</a:t>
            </a:r>
            <a:r>
              <a:rPr sz="1200" dirty="0">
                <a:solidFill>
                  <a:schemeClr val="bg1">
                    <a:lumMod val="85000"/>
                  </a:schemeClr>
                </a:solidFill>
              </a:rPr>
              <a:t> </a:t>
            </a:r>
            <a:r>
              <a:rPr sz="1200" dirty="0" err="1">
                <a:solidFill>
                  <a:schemeClr val="bg1">
                    <a:lumMod val="85000"/>
                  </a:schemeClr>
                </a:solidFill>
              </a:rPr>
              <a:t>terbuka</a:t>
            </a:r>
            <a:r>
              <a:rPr sz="1200" dirty="0">
                <a:solidFill>
                  <a:schemeClr val="bg1">
                    <a:lumMod val="85000"/>
                  </a:schemeClr>
                </a:solidFill>
              </a:rPr>
              <a:t> gratis </a:t>
            </a:r>
            <a:r>
              <a:rPr sz="1200" dirty="0" err="1">
                <a:solidFill>
                  <a:schemeClr val="bg1">
                    <a:lumMod val="85000"/>
                  </a:schemeClr>
                </a:solidFill>
              </a:rPr>
              <a:t>untuk</a:t>
            </a:r>
            <a:r>
              <a:rPr sz="1200" dirty="0">
                <a:solidFill>
                  <a:schemeClr val="bg1">
                    <a:lumMod val="85000"/>
                  </a:schemeClr>
                </a:solidFill>
              </a:rPr>
              <a:t> </a:t>
            </a:r>
            <a:r>
              <a:rPr sz="1200" dirty="0" err="1">
                <a:solidFill>
                  <a:schemeClr val="bg1">
                    <a:lumMod val="85000"/>
                  </a:schemeClr>
                </a:solidFill>
              </a:rPr>
              <a:t>visualisasi</a:t>
            </a:r>
            <a:r>
              <a:rPr sz="1200" dirty="0">
                <a:solidFill>
                  <a:schemeClr val="bg1">
                    <a:lumMod val="85000"/>
                  </a:schemeClr>
                </a:solidFill>
              </a:rPr>
              <a:t> data, yang </a:t>
            </a:r>
            <a:r>
              <a:rPr sz="1200" dirty="0" err="1">
                <a:solidFill>
                  <a:schemeClr val="bg1">
                    <a:lumMod val="85000"/>
                  </a:schemeClr>
                </a:solidFill>
              </a:rPr>
              <a:t>mendukung</a:t>
            </a:r>
            <a:r>
              <a:rPr sz="1200" dirty="0">
                <a:solidFill>
                  <a:schemeClr val="bg1">
                    <a:lumMod val="85000"/>
                  </a:schemeClr>
                </a:solidFill>
              </a:rPr>
              <a:t> </a:t>
            </a:r>
            <a:r>
              <a:rPr sz="1200" dirty="0" err="1">
                <a:solidFill>
                  <a:schemeClr val="bg1">
                    <a:lumMod val="85000"/>
                  </a:schemeClr>
                </a:solidFill>
              </a:rPr>
              <a:t>delapan</a:t>
            </a:r>
            <a:r>
              <a:rPr sz="1200" dirty="0">
                <a:solidFill>
                  <a:schemeClr val="bg1">
                    <a:lumMod val="85000"/>
                  </a:schemeClr>
                </a:solidFill>
              </a:rPr>
              <a:t> </a:t>
            </a:r>
            <a:br>
              <a:rPr sz="1200" dirty="0">
                <a:solidFill>
                  <a:schemeClr val="bg1">
                    <a:lumMod val="85000"/>
                  </a:schemeClr>
                </a:solidFill>
              </a:rPr>
            </a:br>
            <a:r>
              <a:rPr sz="1200" dirty="0" err="1">
                <a:solidFill>
                  <a:schemeClr val="bg1">
                    <a:lumMod val="85000"/>
                  </a:schemeClr>
                </a:solidFill>
              </a:rPr>
              <a:t>jenis</a:t>
            </a:r>
            <a:r>
              <a:rPr sz="1200" dirty="0">
                <a:solidFill>
                  <a:schemeClr val="bg1">
                    <a:lumMod val="85000"/>
                  </a:schemeClr>
                </a:solidFill>
              </a:rPr>
              <a:t> </a:t>
            </a:r>
            <a:r>
              <a:rPr sz="1200" dirty="0" err="1">
                <a:solidFill>
                  <a:schemeClr val="bg1">
                    <a:lumMod val="85000"/>
                  </a:schemeClr>
                </a:solidFill>
              </a:rPr>
              <a:t>bagan</a:t>
            </a:r>
            <a:r>
              <a:rPr sz="1200" dirty="0">
                <a:solidFill>
                  <a:schemeClr val="bg1">
                    <a:lumMod val="85000"/>
                  </a:schemeClr>
                </a:solidFill>
              </a:rPr>
              <a:t>: </a:t>
            </a:r>
            <a:r>
              <a:rPr sz="1200" dirty="0" err="1">
                <a:solidFill>
                  <a:schemeClr val="bg1">
                    <a:lumMod val="85000"/>
                  </a:schemeClr>
                </a:solidFill>
              </a:rPr>
              <a:t>batang</a:t>
            </a:r>
            <a:r>
              <a:rPr sz="1200" dirty="0">
                <a:solidFill>
                  <a:schemeClr val="bg1">
                    <a:lumMod val="85000"/>
                  </a:schemeClr>
                </a:solidFill>
              </a:rPr>
              <a:t>, garis, area, pai (</a:t>
            </a:r>
            <a:r>
              <a:rPr sz="1200" dirty="0" err="1">
                <a:solidFill>
                  <a:schemeClr val="bg1">
                    <a:lumMod val="85000"/>
                  </a:schemeClr>
                </a:solidFill>
              </a:rPr>
              <a:t>donat</a:t>
            </a:r>
            <a:r>
              <a:rPr sz="1200" dirty="0">
                <a:solidFill>
                  <a:schemeClr val="bg1">
                    <a:lumMod val="85000"/>
                  </a:schemeClr>
                </a:solidFill>
              </a:rPr>
              <a:t>), </a:t>
            </a:r>
            <a:r>
              <a:rPr sz="1200" dirty="0" err="1">
                <a:solidFill>
                  <a:schemeClr val="bg1">
                    <a:lumMod val="85000"/>
                  </a:schemeClr>
                </a:solidFill>
              </a:rPr>
              <a:t>gelembung</a:t>
            </a:r>
            <a:r>
              <a:rPr sz="1200" dirty="0">
                <a:solidFill>
                  <a:schemeClr val="bg1">
                    <a:lumMod val="85000"/>
                  </a:schemeClr>
                </a:solidFill>
              </a:rPr>
              <a:t>, radar, </a:t>
            </a:r>
            <a:r>
              <a:rPr sz="1200" dirty="0" err="1">
                <a:solidFill>
                  <a:schemeClr val="bg1">
                    <a:lumMod val="85000"/>
                  </a:schemeClr>
                </a:solidFill>
              </a:rPr>
              <a:t>kutub</a:t>
            </a:r>
            <a:r>
              <a:rPr sz="1200" dirty="0">
                <a:solidFill>
                  <a:schemeClr val="bg1">
                    <a:lumMod val="85000"/>
                  </a:schemeClr>
                </a:solidFill>
              </a:rPr>
              <a:t>, dan </a:t>
            </a:r>
            <a:r>
              <a:rPr sz="1200" dirty="0" err="1">
                <a:solidFill>
                  <a:schemeClr val="bg1">
                    <a:lumMod val="85000"/>
                  </a:schemeClr>
                </a:solidFill>
              </a:rPr>
              <a:t>sebar</a:t>
            </a:r>
            <a:r>
              <a:rPr sz="1200" dirty="0">
                <a:solidFill>
                  <a:schemeClr val="bg1">
                    <a:lumMod val="85000"/>
                  </a:schemeClr>
                </a:solidFill>
              </a:rPr>
              <a:t>. </a:t>
            </a:r>
            <a:r>
              <a:rPr sz="1200" dirty="0" err="1">
                <a:solidFill>
                  <a:schemeClr val="bg1">
                    <a:lumMod val="85000"/>
                  </a:schemeClr>
                </a:solidFill>
              </a:rPr>
              <a:t>Dibuat</a:t>
            </a:r>
            <a:r>
              <a:rPr sz="1200" dirty="0">
                <a:solidFill>
                  <a:schemeClr val="bg1">
                    <a:lumMod val="85000"/>
                  </a:schemeClr>
                </a:solidFill>
              </a:rPr>
              <a:t> oleh </a:t>
            </a:r>
            <a:r>
              <a:rPr sz="1200" dirty="0" err="1">
                <a:solidFill>
                  <a:schemeClr val="bg1">
                    <a:lumMod val="85000"/>
                  </a:schemeClr>
                </a:solidFill>
              </a:rPr>
              <a:t>pengembang</a:t>
            </a:r>
            <a:r>
              <a:rPr sz="1200" dirty="0">
                <a:solidFill>
                  <a:schemeClr val="bg1">
                    <a:lumMod val="85000"/>
                  </a:schemeClr>
                </a:solidFill>
              </a:rPr>
              <a:t> </a:t>
            </a:r>
            <a:br>
              <a:rPr lang="en-US" sz="1200" dirty="0">
                <a:solidFill>
                  <a:schemeClr val="bg1">
                    <a:lumMod val="85000"/>
                  </a:schemeClr>
                </a:solidFill>
              </a:rPr>
            </a:br>
            <a:r>
              <a:rPr sz="1200" dirty="0">
                <a:solidFill>
                  <a:schemeClr val="bg1">
                    <a:lumMod val="85000"/>
                  </a:schemeClr>
                </a:solidFill>
              </a:rPr>
              <a:t>web yang </a:t>
            </a:r>
            <a:r>
              <a:rPr sz="1200" dirty="0" err="1">
                <a:solidFill>
                  <a:schemeClr val="bg1">
                    <a:lumMod val="85000"/>
                  </a:schemeClr>
                </a:solidFill>
              </a:rPr>
              <a:t>berbasis</a:t>
            </a:r>
            <a:r>
              <a:rPr sz="1200" dirty="0">
                <a:solidFill>
                  <a:schemeClr val="bg1">
                    <a:lumMod val="85000"/>
                  </a:schemeClr>
                </a:solidFill>
              </a:rPr>
              <a:t> di London, Nick </a:t>
            </a:r>
            <a:r>
              <a:rPr sz="1200" dirty="0" err="1">
                <a:solidFill>
                  <a:schemeClr val="bg1">
                    <a:lumMod val="85000"/>
                  </a:schemeClr>
                </a:solidFill>
              </a:rPr>
              <a:t>Downie</a:t>
            </a:r>
            <a:r>
              <a:rPr sz="1200" dirty="0">
                <a:solidFill>
                  <a:schemeClr val="bg1">
                    <a:lumMod val="85000"/>
                  </a:schemeClr>
                </a:solidFill>
              </a:rPr>
              <a:t> pada </a:t>
            </a:r>
            <a:r>
              <a:rPr sz="1200" dirty="0" err="1">
                <a:solidFill>
                  <a:schemeClr val="bg1">
                    <a:lumMod val="85000"/>
                  </a:schemeClr>
                </a:solidFill>
              </a:rPr>
              <a:t>tahun</a:t>
            </a:r>
            <a:r>
              <a:rPr sz="1200" dirty="0">
                <a:solidFill>
                  <a:schemeClr val="bg1">
                    <a:lumMod val="85000"/>
                  </a:schemeClr>
                </a:solidFill>
              </a:rPr>
              <a:t> 2013, </a:t>
            </a:r>
            <a:r>
              <a:rPr sz="1200" dirty="0" err="1">
                <a:solidFill>
                  <a:schemeClr val="bg1">
                    <a:lumMod val="85000"/>
                  </a:schemeClr>
                </a:solidFill>
              </a:rPr>
              <a:t>sekarang</a:t>
            </a:r>
            <a:r>
              <a:rPr sz="1200" dirty="0">
                <a:solidFill>
                  <a:schemeClr val="bg1">
                    <a:lumMod val="85000"/>
                  </a:schemeClr>
                </a:solidFill>
              </a:rPr>
              <a:t> </a:t>
            </a:r>
            <a:r>
              <a:rPr sz="1200" dirty="0" err="1">
                <a:solidFill>
                  <a:schemeClr val="bg1">
                    <a:lumMod val="85000"/>
                  </a:schemeClr>
                </a:solidFill>
              </a:rPr>
              <a:t>dikelola</a:t>
            </a:r>
            <a:r>
              <a:rPr sz="1200" dirty="0">
                <a:solidFill>
                  <a:schemeClr val="bg1">
                    <a:lumMod val="85000"/>
                  </a:schemeClr>
                </a:solidFill>
              </a:rPr>
              <a:t> oleh </a:t>
            </a:r>
            <a:r>
              <a:rPr sz="1200" dirty="0" err="1">
                <a:solidFill>
                  <a:schemeClr val="bg1">
                    <a:lumMod val="85000"/>
                  </a:schemeClr>
                </a:solidFill>
              </a:rPr>
              <a:t>komunitas</a:t>
            </a:r>
            <a:r>
              <a:rPr sz="1200" dirty="0">
                <a:solidFill>
                  <a:schemeClr val="bg1">
                    <a:lumMod val="85000"/>
                  </a:schemeClr>
                </a:solidFill>
              </a:rPr>
              <a:t> dan </a:t>
            </a:r>
            <a:br>
              <a:rPr lang="en-US" sz="1200" dirty="0">
                <a:solidFill>
                  <a:schemeClr val="bg1">
                    <a:lumMod val="85000"/>
                  </a:schemeClr>
                </a:solidFill>
              </a:rPr>
            </a:br>
            <a:r>
              <a:rPr sz="1200" dirty="0" err="1">
                <a:solidFill>
                  <a:schemeClr val="bg1">
                    <a:lumMod val="85000"/>
                  </a:schemeClr>
                </a:solidFill>
              </a:rPr>
              <a:t>merupakan</a:t>
            </a:r>
            <a:r>
              <a:rPr sz="1200" dirty="0">
                <a:solidFill>
                  <a:schemeClr val="bg1">
                    <a:lumMod val="85000"/>
                  </a:schemeClr>
                </a:solidFill>
              </a:rPr>
              <a:t> </a:t>
            </a:r>
            <a:r>
              <a:rPr sz="1200" dirty="0" err="1">
                <a:solidFill>
                  <a:schemeClr val="bg1">
                    <a:lumMod val="85000"/>
                  </a:schemeClr>
                </a:solidFill>
              </a:rPr>
              <a:t>perpustakaan</a:t>
            </a:r>
            <a:r>
              <a:rPr sz="1200" dirty="0">
                <a:solidFill>
                  <a:schemeClr val="bg1">
                    <a:lumMod val="85000"/>
                  </a:schemeClr>
                </a:solidFill>
              </a:rPr>
              <a:t> </a:t>
            </a:r>
            <a:r>
              <a:rPr sz="1200" dirty="0" err="1">
                <a:solidFill>
                  <a:schemeClr val="bg1">
                    <a:lumMod val="85000"/>
                  </a:schemeClr>
                </a:solidFill>
              </a:rPr>
              <a:t>grafik</a:t>
            </a:r>
            <a:r>
              <a:rPr sz="1200" dirty="0">
                <a:solidFill>
                  <a:schemeClr val="bg1">
                    <a:lumMod val="85000"/>
                  </a:schemeClr>
                </a:solidFill>
              </a:rPr>
              <a:t> JavaScript paling </a:t>
            </a:r>
            <a:r>
              <a:rPr sz="1200" dirty="0" err="1">
                <a:solidFill>
                  <a:schemeClr val="bg1">
                    <a:lumMod val="85000"/>
                  </a:schemeClr>
                </a:solidFill>
              </a:rPr>
              <a:t>populer</a:t>
            </a:r>
            <a:r>
              <a:rPr sz="1200" dirty="0">
                <a:solidFill>
                  <a:schemeClr val="bg1">
                    <a:lumMod val="85000"/>
                  </a:schemeClr>
                </a:solidFill>
              </a:rPr>
              <a:t> </a:t>
            </a:r>
            <a:r>
              <a:rPr sz="1200" dirty="0" err="1">
                <a:solidFill>
                  <a:schemeClr val="bg1">
                    <a:lumMod val="85000"/>
                  </a:schemeClr>
                </a:solidFill>
              </a:rPr>
              <a:t>kedua</a:t>
            </a:r>
            <a:r>
              <a:rPr sz="1200" dirty="0">
                <a:solidFill>
                  <a:schemeClr val="bg1">
                    <a:lumMod val="85000"/>
                  </a:schemeClr>
                </a:solidFill>
              </a:rPr>
              <a:t> di GitHub </a:t>
            </a:r>
            <a:r>
              <a:rPr sz="1200" dirty="0" err="1">
                <a:solidFill>
                  <a:schemeClr val="bg1">
                    <a:lumMod val="85000"/>
                  </a:schemeClr>
                </a:solidFill>
              </a:rPr>
              <a:t>dengan</a:t>
            </a:r>
            <a:r>
              <a:rPr sz="1200" dirty="0">
                <a:solidFill>
                  <a:schemeClr val="bg1">
                    <a:lumMod val="85000"/>
                  </a:schemeClr>
                </a:solidFill>
              </a:rPr>
              <a:t> </a:t>
            </a:r>
            <a:r>
              <a:rPr sz="1200" dirty="0" err="1">
                <a:solidFill>
                  <a:schemeClr val="bg1">
                    <a:lumMod val="85000"/>
                  </a:schemeClr>
                </a:solidFill>
              </a:rPr>
              <a:t>jumlah</a:t>
            </a:r>
            <a:r>
              <a:rPr sz="1200" dirty="0">
                <a:solidFill>
                  <a:schemeClr val="bg1">
                    <a:lumMod val="85000"/>
                  </a:schemeClr>
                </a:solidFill>
              </a:rPr>
              <a:t> </a:t>
            </a:r>
            <a:r>
              <a:rPr sz="1200" dirty="0" err="1">
                <a:solidFill>
                  <a:schemeClr val="bg1">
                    <a:lumMod val="85000"/>
                  </a:schemeClr>
                </a:solidFill>
              </a:rPr>
              <a:t>bintang</a:t>
            </a:r>
            <a:r>
              <a:rPr sz="1200" dirty="0">
                <a:solidFill>
                  <a:schemeClr val="bg1">
                    <a:lumMod val="85000"/>
                  </a:schemeClr>
                </a:solidFill>
              </a:rPr>
              <a:t> </a:t>
            </a:r>
            <a:r>
              <a:rPr sz="1200" dirty="0" err="1">
                <a:solidFill>
                  <a:schemeClr val="bg1">
                    <a:lumMod val="85000"/>
                  </a:schemeClr>
                </a:solidFill>
              </a:rPr>
              <a:t>setelah</a:t>
            </a:r>
            <a:r>
              <a:rPr sz="1200" dirty="0">
                <a:solidFill>
                  <a:schemeClr val="bg1">
                    <a:lumMod val="85000"/>
                  </a:schemeClr>
                </a:solidFill>
              </a:rPr>
              <a:t> D3.js, </a:t>
            </a:r>
            <a:r>
              <a:rPr sz="1200" dirty="0" err="1">
                <a:solidFill>
                  <a:schemeClr val="bg1">
                    <a:lumMod val="85000"/>
                  </a:schemeClr>
                </a:solidFill>
              </a:rPr>
              <a:t>dianggap</a:t>
            </a:r>
            <a:r>
              <a:rPr sz="1200" dirty="0">
                <a:solidFill>
                  <a:schemeClr val="bg1">
                    <a:lumMod val="85000"/>
                  </a:schemeClr>
                </a:solidFill>
              </a:rPr>
              <a:t> </a:t>
            </a:r>
            <a:r>
              <a:rPr sz="1200" dirty="0" err="1">
                <a:solidFill>
                  <a:schemeClr val="bg1">
                    <a:lumMod val="85000"/>
                  </a:schemeClr>
                </a:solidFill>
              </a:rPr>
              <a:t>jauh</a:t>
            </a:r>
            <a:r>
              <a:rPr sz="1200" dirty="0">
                <a:solidFill>
                  <a:schemeClr val="bg1">
                    <a:lumMod val="85000"/>
                  </a:schemeClr>
                </a:solidFill>
              </a:rPr>
              <a:t> </a:t>
            </a:r>
            <a:r>
              <a:rPr sz="1200" dirty="0" err="1">
                <a:solidFill>
                  <a:schemeClr val="bg1">
                    <a:lumMod val="85000"/>
                  </a:schemeClr>
                </a:solidFill>
              </a:rPr>
              <a:t>lebih</a:t>
            </a:r>
            <a:r>
              <a:rPr sz="1200" dirty="0">
                <a:solidFill>
                  <a:schemeClr val="bg1">
                    <a:lumMod val="85000"/>
                  </a:schemeClr>
                </a:solidFill>
              </a:rPr>
              <a:t> </a:t>
            </a:r>
            <a:r>
              <a:rPr sz="1200" dirty="0" err="1">
                <a:solidFill>
                  <a:schemeClr val="bg1">
                    <a:lumMod val="85000"/>
                  </a:schemeClr>
                </a:solidFill>
              </a:rPr>
              <a:t>mudah</a:t>
            </a:r>
            <a:r>
              <a:rPr sz="1200" dirty="0">
                <a:solidFill>
                  <a:schemeClr val="bg1">
                    <a:lumMod val="85000"/>
                  </a:schemeClr>
                </a:solidFill>
              </a:rPr>
              <a:t> </a:t>
            </a:r>
            <a:r>
              <a:rPr sz="1200" dirty="0" err="1">
                <a:solidFill>
                  <a:schemeClr val="bg1">
                    <a:lumMod val="85000"/>
                  </a:schemeClr>
                </a:solidFill>
              </a:rPr>
              <a:t>digunakan</a:t>
            </a:r>
            <a:r>
              <a:rPr sz="1200" dirty="0">
                <a:solidFill>
                  <a:schemeClr val="bg1">
                    <a:lumMod val="85000"/>
                  </a:schemeClr>
                </a:solidFill>
              </a:rPr>
              <a:t> </a:t>
            </a:r>
            <a:r>
              <a:rPr sz="1200" dirty="0" err="1">
                <a:solidFill>
                  <a:schemeClr val="bg1">
                    <a:lumMod val="85000"/>
                  </a:schemeClr>
                </a:solidFill>
              </a:rPr>
              <a:t>meskipun</a:t>
            </a:r>
            <a:r>
              <a:rPr sz="1200" dirty="0">
                <a:solidFill>
                  <a:schemeClr val="bg1">
                    <a:lumMod val="85000"/>
                  </a:schemeClr>
                </a:solidFill>
              </a:rPr>
              <a:t> </a:t>
            </a:r>
            <a:r>
              <a:rPr sz="1200" dirty="0" err="1">
                <a:solidFill>
                  <a:schemeClr val="bg1">
                    <a:lumMod val="85000"/>
                  </a:schemeClr>
                </a:solidFill>
              </a:rPr>
              <a:t>kurang</a:t>
            </a:r>
            <a:r>
              <a:rPr sz="1200" dirty="0">
                <a:solidFill>
                  <a:schemeClr val="bg1">
                    <a:lumMod val="85000"/>
                  </a:schemeClr>
                </a:solidFill>
              </a:rPr>
              <a:t> </a:t>
            </a:r>
            <a:r>
              <a:rPr sz="1200" dirty="0" err="1">
                <a:solidFill>
                  <a:schemeClr val="bg1">
                    <a:lumMod val="85000"/>
                  </a:schemeClr>
                </a:solidFill>
              </a:rPr>
              <a:t>dapat</a:t>
            </a:r>
            <a:r>
              <a:rPr sz="1200" dirty="0">
                <a:solidFill>
                  <a:schemeClr val="bg1">
                    <a:lumMod val="85000"/>
                  </a:schemeClr>
                </a:solidFill>
              </a:rPr>
              <a:t> </a:t>
            </a:r>
            <a:r>
              <a:rPr sz="1200" dirty="0" err="1">
                <a:solidFill>
                  <a:schemeClr val="bg1">
                    <a:lumMod val="85000"/>
                  </a:schemeClr>
                </a:solidFill>
              </a:rPr>
              <a:t>disesuaikan</a:t>
            </a:r>
            <a:r>
              <a:rPr sz="1200" dirty="0">
                <a:solidFill>
                  <a:schemeClr val="bg1">
                    <a:lumMod val="85000"/>
                  </a:schemeClr>
                </a:solidFill>
              </a:rPr>
              <a:t> </a:t>
            </a:r>
            <a:r>
              <a:rPr sz="1200" dirty="0" err="1">
                <a:solidFill>
                  <a:schemeClr val="bg1">
                    <a:lumMod val="85000"/>
                  </a:schemeClr>
                </a:solidFill>
              </a:rPr>
              <a:t>daripada</a:t>
            </a:r>
            <a:r>
              <a:rPr sz="1200" dirty="0">
                <a:solidFill>
                  <a:schemeClr val="bg1">
                    <a:lumMod val="85000"/>
                  </a:schemeClr>
                </a:solidFill>
              </a:rPr>
              <a:t> yang </a:t>
            </a:r>
            <a:r>
              <a:rPr sz="1200" dirty="0" err="1">
                <a:solidFill>
                  <a:schemeClr val="bg1">
                    <a:lumMod val="85000"/>
                  </a:schemeClr>
                </a:solidFill>
              </a:rPr>
              <a:t>terakhir</a:t>
            </a:r>
            <a:r>
              <a:rPr sz="1200" dirty="0">
                <a:solidFill>
                  <a:schemeClr val="bg1">
                    <a:lumMod val="85000"/>
                  </a:schemeClr>
                </a:solidFill>
              </a:rPr>
              <a:t>. Chart.js </a:t>
            </a:r>
            <a:r>
              <a:rPr sz="1200" dirty="0" err="1">
                <a:solidFill>
                  <a:schemeClr val="bg1">
                    <a:lumMod val="85000"/>
                  </a:schemeClr>
                </a:solidFill>
              </a:rPr>
              <a:t>dirender</a:t>
            </a:r>
            <a:r>
              <a:rPr sz="1200" dirty="0">
                <a:solidFill>
                  <a:schemeClr val="bg1">
                    <a:lumMod val="85000"/>
                  </a:schemeClr>
                </a:solidFill>
              </a:rPr>
              <a:t> </a:t>
            </a:r>
            <a:r>
              <a:rPr sz="1200" dirty="0" err="1">
                <a:solidFill>
                  <a:schemeClr val="bg1">
                    <a:lumMod val="85000"/>
                  </a:schemeClr>
                </a:solidFill>
              </a:rPr>
              <a:t>dalam</a:t>
            </a:r>
            <a:r>
              <a:rPr sz="1200" dirty="0">
                <a:solidFill>
                  <a:schemeClr val="bg1">
                    <a:lumMod val="85000"/>
                  </a:schemeClr>
                </a:solidFill>
              </a:rPr>
              <a:t> </a:t>
            </a:r>
            <a:r>
              <a:rPr sz="1200" dirty="0" err="1">
                <a:solidFill>
                  <a:schemeClr val="bg1">
                    <a:lumMod val="85000"/>
                  </a:schemeClr>
                </a:solidFill>
              </a:rPr>
              <a:t>kanvas</a:t>
            </a:r>
            <a:r>
              <a:rPr sz="1200" dirty="0">
                <a:solidFill>
                  <a:schemeClr val="bg1">
                    <a:lumMod val="85000"/>
                  </a:schemeClr>
                </a:solidFill>
              </a:rPr>
              <a:t> HTML5 dan </a:t>
            </a:r>
            <a:r>
              <a:rPr sz="1200" dirty="0" err="1">
                <a:solidFill>
                  <a:schemeClr val="bg1">
                    <a:lumMod val="85000"/>
                  </a:schemeClr>
                </a:solidFill>
              </a:rPr>
              <a:t>dicakup</a:t>
            </a:r>
            <a:r>
              <a:rPr sz="1200" dirty="0">
                <a:solidFill>
                  <a:schemeClr val="bg1">
                    <a:lumMod val="85000"/>
                  </a:schemeClr>
                </a:solidFill>
              </a:rPr>
              <a:t> </a:t>
            </a:r>
            <a:r>
              <a:rPr sz="1200" dirty="0" err="1">
                <a:solidFill>
                  <a:schemeClr val="bg1">
                    <a:lumMod val="85000"/>
                  </a:schemeClr>
                </a:solidFill>
              </a:rPr>
              <a:t>secara</a:t>
            </a:r>
            <a:r>
              <a:rPr sz="1200" dirty="0">
                <a:solidFill>
                  <a:schemeClr val="bg1">
                    <a:lumMod val="85000"/>
                  </a:schemeClr>
                </a:solidFill>
              </a:rPr>
              <a:t> </a:t>
            </a:r>
            <a:r>
              <a:rPr sz="1200" dirty="0" err="1">
                <a:solidFill>
                  <a:schemeClr val="bg1">
                    <a:lumMod val="85000"/>
                  </a:schemeClr>
                </a:solidFill>
              </a:rPr>
              <a:t>luas</a:t>
            </a:r>
            <a:r>
              <a:rPr sz="1200" dirty="0">
                <a:solidFill>
                  <a:schemeClr val="bg1">
                    <a:lumMod val="85000"/>
                  </a:schemeClr>
                </a:solidFill>
              </a:rPr>
              <a:t> </a:t>
            </a:r>
            <a:r>
              <a:rPr sz="1200" dirty="0" err="1">
                <a:solidFill>
                  <a:schemeClr val="bg1">
                    <a:lumMod val="85000"/>
                  </a:schemeClr>
                </a:solidFill>
              </a:rPr>
              <a:t>sebagai</a:t>
            </a:r>
            <a:r>
              <a:rPr sz="1200" dirty="0">
                <a:solidFill>
                  <a:schemeClr val="bg1">
                    <a:lumMod val="85000"/>
                  </a:schemeClr>
                </a:solidFill>
              </a:rPr>
              <a:t> salah </a:t>
            </a:r>
            <a:r>
              <a:rPr sz="1200" dirty="0" err="1">
                <a:solidFill>
                  <a:schemeClr val="bg1">
                    <a:lumMod val="85000"/>
                  </a:schemeClr>
                </a:solidFill>
              </a:rPr>
              <a:t>satu</a:t>
            </a:r>
            <a:r>
              <a:rPr sz="1200" dirty="0">
                <a:solidFill>
                  <a:schemeClr val="bg1">
                    <a:lumMod val="85000"/>
                  </a:schemeClr>
                </a:solidFill>
              </a:rPr>
              <a:t> </a:t>
            </a:r>
            <a:r>
              <a:rPr sz="1200" dirty="0" err="1">
                <a:solidFill>
                  <a:schemeClr val="bg1">
                    <a:lumMod val="85000"/>
                  </a:schemeClr>
                </a:solidFill>
              </a:rPr>
              <a:t>perpustakaan</a:t>
            </a:r>
            <a:r>
              <a:rPr sz="1200" dirty="0">
                <a:solidFill>
                  <a:schemeClr val="bg1">
                    <a:lumMod val="85000"/>
                  </a:schemeClr>
                </a:solidFill>
              </a:rPr>
              <a:t> </a:t>
            </a:r>
            <a:r>
              <a:rPr sz="1200" dirty="0" err="1">
                <a:solidFill>
                  <a:schemeClr val="bg1">
                    <a:lumMod val="85000"/>
                  </a:schemeClr>
                </a:solidFill>
              </a:rPr>
              <a:t>visualisasi</a:t>
            </a:r>
            <a:r>
              <a:rPr sz="1200" dirty="0">
                <a:solidFill>
                  <a:schemeClr val="bg1">
                    <a:lumMod val="85000"/>
                  </a:schemeClr>
                </a:solidFill>
              </a:rPr>
              <a:t> </a:t>
            </a:r>
            <a:br>
              <a:rPr lang="en-US" sz="1200" dirty="0">
                <a:solidFill>
                  <a:schemeClr val="bg1">
                    <a:lumMod val="85000"/>
                  </a:schemeClr>
                </a:solidFill>
              </a:rPr>
            </a:br>
            <a:r>
              <a:rPr sz="1200" dirty="0">
                <a:solidFill>
                  <a:schemeClr val="bg1">
                    <a:lumMod val="85000"/>
                  </a:schemeClr>
                </a:solidFill>
              </a:rPr>
              <a:t>data </a:t>
            </a:r>
            <a:r>
              <a:rPr sz="1200" dirty="0" err="1">
                <a:solidFill>
                  <a:schemeClr val="bg1">
                    <a:lumMod val="85000"/>
                  </a:schemeClr>
                </a:solidFill>
              </a:rPr>
              <a:t>terbaik</a:t>
            </a:r>
            <a:r>
              <a:rPr sz="1200" dirty="0">
                <a:solidFill>
                  <a:schemeClr val="bg1">
                    <a:lumMod val="85000"/>
                  </a:schemeClr>
                </a:solidFill>
              </a:rPr>
              <a:t>. </a:t>
            </a:r>
            <a:r>
              <a:rPr sz="1200" dirty="0" err="1">
                <a:solidFill>
                  <a:schemeClr val="bg1">
                    <a:lumMod val="85000"/>
                  </a:schemeClr>
                </a:solidFill>
              </a:rPr>
              <a:t>Ini</a:t>
            </a:r>
            <a:r>
              <a:rPr sz="1200" dirty="0">
                <a:solidFill>
                  <a:schemeClr val="bg1">
                    <a:lumMod val="85000"/>
                  </a:schemeClr>
                </a:solidFill>
              </a:rPr>
              <a:t> </a:t>
            </a:r>
            <a:r>
              <a:rPr lang="en-US" sz="1200" dirty="0">
                <a:solidFill>
                  <a:schemeClr val="bg1">
                    <a:lumMod val="85000"/>
                  </a:schemeClr>
                </a:solidFill>
              </a:rPr>
              <a:t> </a:t>
            </a:r>
            <a:r>
              <a:rPr sz="1200" dirty="0" err="1">
                <a:solidFill>
                  <a:schemeClr val="bg1">
                    <a:lumMod val="85000"/>
                  </a:schemeClr>
                </a:solidFill>
              </a:rPr>
              <a:t>tersedia</a:t>
            </a:r>
            <a:r>
              <a:rPr sz="1200" dirty="0">
                <a:solidFill>
                  <a:schemeClr val="bg1">
                    <a:lumMod val="85000"/>
                  </a:schemeClr>
                </a:solidFill>
              </a:rPr>
              <a:t> di </a:t>
            </a:r>
            <a:r>
              <a:rPr sz="1200" dirty="0" err="1">
                <a:solidFill>
                  <a:schemeClr val="bg1">
                    <a:lumMod val="85000"/>
                  </a:schemeClr>
                </a:solidFill>
              </a:rPr>
              <a:t>bawah</a:t>
            </a:r>
            <a:r>
              <a:rPr sz="1200" dirty="0">
                <a:solidFill>
                  <a:schemeClr val="bg1">
                    <a:lumMod val="85000"/>
                  </a:schemeClr>
                </a:solidFill>
              </a:rPr>
              <a:t> MIT</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3.	</a:t>
            </a:r>
            <a:r>
              <a:rPr lang="en-GB" sz="1200" dirty="0" err="1">
                <a:solidFill>
                  <a:schemeClr val="bg1">
                    <a:lumMod val="85000"/>
                  </a:schemeClr>
                </a:solidFill>
              </a:rPr>
              <a:t>Analisis</a:t>
            </a:r>
            <a:r>
              <a:rPr lang="en-GB" sz="1200" dirty="0">
                <a:solidFill>
                  <a:schemeClr val="bg1">
                    <a:lumMod val="85000"/>
                  </a:schemeClr>
                </a:solidFill>
              </a:rPr>
              <a:t> dan </a:t>
            </a:r>
            <a:r>
              <a:rPr lang="en-GB" sz="1200" dirty="0" err="1">
                <a:solidFill>
                  <a:schemeClr val="bg1">
                    <a:lumMod val="85000"/>
                  </a:schemeClr>
                </a:solidFill>
              </a:rPr>
              <a:t>Perancangan</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3.1.1.	Sejarah Universitas</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  </a:t>
            </a:r>
            <a:r>
              <a:rPr lang="en-GB" sz="1200" dirty="0" err="1">
                <a:solidFill>
                  <a:schemeClr val="bg1">
                    <a:lumMod val="85000"/>
                  </a:schemeClr>
                </a:solidFill>
              </a:rPr>
              <a:t>Tahun</a:t>
            </a:r>
            <a:r>
              <a:rPr lang="en-GB" sz="1200" dirty="0">
                <a:solidFill>
                  <a:schemeClr val="bg1">
                    <a:lumMod val="85000"/>
                  </a:schemeClr>
                </a:solidFill>
              </a:rPr>
              <a:t> 1999 </a:t>
            </a:r>
            <a:r>
              <a:rPr lang="en-GB" sz="1200" dirty="0" err="1">
                <a:solidFill>
                  <a:schemeClr val="bg1">
                    <a:lumMod val="85000"/>
                  </a:schemeClr>
                </a:solidFill>
              </a:rPr>
              <a:t>menandai</a:t>
            </a:r>
            <a:r>
              <a:rPr lang="en-GB" sz="1200" dirty="0">
                <a:solidFill>
                  <a:schemeClr val="bg1">
                    <a:lumMod val="85000"/>
                  </a:schemeClr>
                </a:solidFill>
              </a:rPr>
              <a:t> </a:t>
            </a:r>
            <a:r>
              <a:rPr lang="en-GB" sz="1200" dirty="0" err="1">
                <a:solidFill>
                  <a:schemeClr val="bg1">
                    <a:lumMod val="85000"/>
                  </a:schemeClr>
                </a:solidFill>
              </a:rPr>
              <a:t>dimulainya</a:t>
            </a:r>
            <a:r>
              <a:rPr lang="en-GB" sz="1200" dirty="0">
                <a:solidFill>
                  <a:schemeClr val="bg1">
                    <a:lumMod val="85000"/>
                  </a:schemeClr>
                </a:solidFill>
              </a:rPr>
              <a:t> </a:t>
            </a:r>
            <a:r>
              <a:rPr lang="en-GB" sz="1200" dirty="0" err="1">
                <a:solidFill>
                  <a:schemeClr val="bg1">
                    <a:lumMod val="85000"/>
                  </a:schemeClr>
                </a:solidFill>
              </a:rPr>
              <a:t>persiapan</a:t>
            </a:r>
            <a:r>
              <a:rPr lang="en-GB" sz="1200" dirty="0">
                <a:solidFill>
                  <a:schemeClr val="bg1">
                    <a:lumMod val="85000"/>
                  </a:schemeClr>
                </a:solidFill>
              </a:rPr>
              <a:t> </a:t>
            </a:r>
            <a:r>
              <a:rPr lang="en-GB" sz="1200" dirty="0" err="1">
                <a:solidFill>
                  <a:schemeClr val="bg1">
                    <a:lumMod val="85000"/>
                  </a:schemeClr>
                </a:solidFill>
              </a:rPr>
              <a:t>pendirian</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di </a:t>
            </a:r>
            <a:r>
              <a:rPr lang="en-GB" sz="1200" dirty="0" err="1">
                <a:solidFill>
                  <a:schemeClr val="bg1">
                    <a:lumMod val="85000"/>
                  </a:schemeClr>
                </a:solidFill>
              </a:rPr>
              <a:t>Batam</a:t>
            </a:r>
            <a:r>
              <a:rPr lang="en-GB" sz="1200" dirty="0">
                <a:solidFill>
                  <a:schemeClr val="bg1">
                    <a:lumMod val="85000"/>
                  </a:schemeClr>
                </a:solidFill>
              </a:rPr>
              <a:t>. </a:t>
            </a:r>
            <a:r>
              <a:rPr lang="en-GB" sz="1200" dirty="0" err="1">
                <a:solidFill>
                  <a:schemeClr val="bg1">
                    <a:lumMod val="85000"/>
                  </a:schemeClr>
                </a:solidFill>
              </a:rPr>
              <a:t>Berawal</a:t>
            </a:r>
            <a:r>
              <a:rPr lang="en-GB" sz="1200" dirty="0">
                <a:solidFill>
                  <a:schemeClr val="bg1">
                    <a:lumMod val="85000"/>
                  </a:schemeClr>
                </a:solidFill>
              </a:rPr>
              <a:t> </a:t>
            </a:r>
            <a:r>
              <a:rPr lang="en-GB" sz="1200" dirty="0" err="1">
                <a:solidFill>
                  <a:schemeClr val="bg1">
                    <a:lumMod val="85000"/>
                  </a:schemeClr>
                </a:solidFill>
              </a:rPr>
              <a:t>dari</a:t>
            </a:r>
            <a:r>
              <a:rPr lang="en-GB" sz="1200" dirty="0">
                <a:solidFill>
                  <a:schemeClr val="bg1">
                    <a:lumMod val="85000"/>
                  </a:schemeClr>
                </a:solidFill>
              </a:rPr>
              <a:t> </a:t>
            </a:r>
            <a:r>
              <a:rPr lang="en-GB" sz="1200" dirty="0" err="1">
                <a:solidFill>
                  <a:schemeClr val="bg1">
                    <a:lumMod val="85000"/>
                  </a:schemeClr>
                </a:solidFill>
              </a:rPr>
              <a:t>permintaan</a:t>
            </a:r>
            <a:r>
              <a:rPr lang="en-GB" sz="1200" dirty="0">
                <a:solidFill>
                  <a:schemeClr val="bg1">
                    <a:lumMod val="85000"/>
                  </a:schemeClr>
                </a:solidFill>
              </a:rPr>
              <a:t> </a:t>
            </a:r>
            <a:r>
              <a:rPr lang="en-GB" sz="1200" dirty="0" err="1">
                <a:solidFill>
                  <a:schemeClr val="bg1">
                    <a:lumMod val="85000"/>
                  </a:schemeClr>
                </a:solidFill>
              </a:rPr>
              <a:t>Otorita</a:t>
            </a:r>
            <a:r>
              <a:rPr lang="en-GB" sz="1200" dirty="0">
                <a:solidFill>
                  <a:schemeClr val="bg1">
                    <a:lumMod val="85000"/>
                  </a:schemeClr>
                </a:solidFill>
              </a:rPr>
              <a:t> </a:t>
            </a:r>
            <a:r>
              <a:rPr lang="en-GB" sz="1200" dirty="0" err="1">
                <a:solidFill>
                  <a:schemeClr val="bg1">
                    <a:lumMod val="85000"/>
                  </a:schemeClr>
                </a:solidFill>
              </a:rPr>
              <a:t>Batam</a:t>
            </a:r>
            <a:r>
              <a:rPr lang="en-GB" sz="1200" dirty="0">
                <a:solidFill>
                  <a:schemeClr val="bg1">
                    <a:lumMod val="85000"/>
                  </a:schemeClr>
                </a:solidFill>
              </a:rPr>
              <a:t> (OB), yang </a:t>
            </a:r>
            <a:r>
              <a:rPr lang="en-GB" sz="1200" dirty="0" err="1">
                <a:solidFill>
                  <a:schemeClr val="bg1">
                    <a:lumMod val="85000"/>
                  </a:schemeClr>
                </a:solidFill>
              </a:rPr>
              <a:t>menugaskan</a:t>
            </a:r>
            <a:r>
              <a:rPr lang="en-GB" sz="1200" dirty="0">
                <a:solidFill>
                  <a:schemeClr val="bg1">
                    <a:lumMod val="85000"/>
                  </a:schemeClr>
                </a:solidFill>
              </a:rPr>
              <a:t> </a:t>
            </a:r>
            <a:r>
              <a:rPr lang="en-GB" sz="1200" dirty="0" err="1">
                <a:solidFill>
                  <a:schemeClr val="bg1">
                    <a:lumMod val="85000"/>
                  </a:schemeClr>
                </a:solidFill>
              </a:rPr>
              <a:t>Dr.</a:t>
            </a:r>
            <a:r>
              <a:rPr lang="en-GB" sz="1200" dirty="0">
                <a:solidFill>
                  <a:schemeClr val="bg1">
                    <a:lumMod val="85000"/>
                  </a:schemeClr>
                </a:solidFill>
              </a:rPr>
              <a:t> </a:t>
            </a:r>
            <a:r>
              <a:rPr lang="en-GB" sz="1200" dirty="0" err="1">
                <a:solidFill>
                  <a:schemeClr val="bg1">
                    <a:lumMod val="85000"/>
                  </a:schemeClr>
                </a:solidFill>
              </a:rPr>
              <a:t>Weny</a:t>
            </a:r>
            <a:r>
              <a:rPr lang="en-GB" sz="1200" dirty="0">
                <a:solidFill>
                  <a:schemeClr val="bg1">
                    <a:lumMod val="85000"/>
                  </a:schemeClr>
                </a:solidFill>
              </a:rPr>
              <a:t> </a:t>
            </a:r>
            <a:r>
              <a:rPr lang="en-GB" sz="1200" dirty="0" err="1">
                <a:solidFill>
                  <a:schemeClr val="bg1">
                    <a:lumMod val="85000"/>
                  </a:schemeClr>
                </a:solidFill>
              </a:rPr>
              <a:t>Aritenang</a:t>
            </a:r>
            <a:r>
              <a:rPr lang="en-GB" sz="1200" dirty="0">
                <a:solidFill>
                  <a:schemeClr val="bg1">
                    <a:lumMod val="85000"/>
                  </a:schemeClr>
                </a:solidFill>
              </a:rPr>
              <a:t> dan </a:t>
            </a:r>
            <a:r>
              <a:rPr lang="en-GB" sz="1200" dirty="0" err="1">
                <a:solidFill>
                  <a:schemeClr val="bg1">
                    <a:lumMod val="85000"/>
                  </a:schemeClr>
                </a:solidFill>
              </a:rPr>
              <a:t>Dr.</a:t>
            </a:r>
            <a:r>
              <a:rPr lang="en-GB" sz="1200" dirty="0">
                <a:solidFill>
                  <a:schemeClr val="bg1">
                    <a:lumMod val="85000"/>
                  </a:schemeClr>
                </a:solidFill>
              </a:rPr>
              <a:t> </a:t>
            </a:r>
            <a:r>
              <a:rPr lang="en-GB" sz="1200" dirty="0" err="1">
                <a:solidFill>
                  <a:schemeClr val="bg1">
                    <a:lumMod val="85000"/>
                  </a:schemeClr>
                </a:solidFill>
              </a:rPr>
              <a:t>Purba</a:t>
            </a:r>
            <a:r>
              <a:rPr lang="en-GB" sz="1200" dirty="0">
                <a:solidFill>
                  <a:schemeClr val="bg1">
                    <a:lumMod val="85000"/>
                  </a:schemeClr>
                </a:solidFill>
              </a:rPr>
              <a:t> Robert </a:t>
            </a:r>
            <a:r>
              <a:rPr lang="en-GB" sz="1200" dirty="0" err="1">
                <a:solidFill>
                  <a:schemeClr val="bg1">
                    <a:lumMod val="85000"/>
                  </a:schemeClr>
                </a:solidFill>
              </a:rPr>
              <a:t>Sianipar</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berkoordinasi</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Institut</a:t>
            </a:r>
            <a:r>
              <a:rPr lang="en-GB" sz="1200" dirty="0">
                <a:solidFill>
                  <a:schemeClr val="bg1">
                    <a:lumMod val="85000"/>
                  </a:schemeClr>
                </a:solidFill>
              </a:rPr>
              <a:t> </a:t>
            </a:r>
            <a:r>
              <a:rPr lang="en-GB" sz="1200" dirty="0" err="1">
                <a:solidFill>
                  <a:schemeClr val="bg1">
                    <a:lumMod val="85000"/>
                  </a:schemeClr>
                </a:solidFill>
              </a:rPr>
              <a:t>Teknologi</a:t>
            </a:r>
            <a:r>
              <a:rPr lang="en-GB" sz="1200" dirty="0">
                <a:solidFill>
                  <a:schemeClr val="bg1">
                    <a:lumMod val="85000"/>
                  </a:schemeClr>
                </a:solidFill>
              </a:rPr>
              <a:t> Bandung (ITB) </a:t>
            </a:r>
            <a:r>
              <a:rPr lang="en-GB" sz="1200" dirty="0" err="1">
                <a:solidFill>
                  <a:schemeClr val="bg1">
                    <a:lumMod val="85000"/>
                  </a:schemeClr>
                </a:solidFill>
              </a:rPr>
              <a:t>melalui</a:t>
            </a:r>
            <a:r>
              <a:rPr lang="en-GB" sz="1200" dirty="0">
                <a:solidFill>
                  <a:schemeClr val="bg1">
                    <a:lumMod val="85000"/>
                  </a:schemeClr>
                </a:solidFill>
              </a:rPr>
              <a:t> Lembaga </a:t>
            </a:r>
            <a:r>
              <a:rPr lang="en-GB" sz="1200" dirty="0" err="1">
                <a:solidFill>
                  <a:schemeClr val="bg1">
                    <a:lumMod val="85000"/>
                  </a:schemeClr>
                </a:solidFill>
              </a:rPr>
              <a:t>Afiliasi</a:t>
            </a:r>
            <a:r>
              <a:rPr lang="en-GB" sz="1200" dirty="0">
                <a:solidFill>
                  <a:schemeClr val="bg1">
                    <a:lumMod val="85000"/>
                  </a:schemeClr>
                </a:solidFill>
              </a:rPr>
              <a:t> </a:t>
            </a:r>
            <a:r>
              <a:rPr lang="en-GB" sz="1200" dirty="0" err="1">
                <a:solidFill>
                  <a:schemeClr val="bg1">
                    <a:lumMod val="85000"/>
                  </a:schemeClr>
                </a:solidFill>
              </a:rPr>
              <a:t>Penelitian</a:t>
            </a:r>
            <a:r>
              <a:rPr lang="en-GB" sz="1200" dirty="0">
                <a:solidFill>
                  <a:schemeClr val="bg1">
                    <a:lumMod val="85000"/>
                  </a:schemeClr>
                </a:solidFill>
              </a:rPr>
              <a:t> dan </a:t>
            </a:r>
            <a:r>
              <a:rPr lang="en-GB" sz="1200" dirty="0" err="1">
                <a:solidFill>
                  <a:schemeClr val="bg1">
                    <a:lumMod val="85000"/>
                  </a:schemeClr>
                </a:solidFill>
              </a:rPr>
              <a:t>Industri</a:t>
            </a:r>
            <a:r>
              <a:rPr lang="en-GB" sz="1200" dirty="0">
                <a:solidFill>
                  <a:schemeClr val="bg1">
                    <a:lumMod val="85000"/>
                  </a:schemeClr>
                </a:solidFill>
              </a:rPr>
              <a:t> (LAPI-ITB). Dari </a:t>
            </a:r>
            <a:r>
              <a:rPr lang="en-GB" sz="1200" dirty="0" err="1">
                <a:solidFill>
                  <a:schemeClr val="bg1">
                    <a:lumMod val="85000"/>
                  </a:schemeClr>
                </a:solidFill>
              </a:rPr>
              <a:t>pihak</a:t>
            </a:r>
            <a:r>
              <a:rPr lang="en-GB" sz="1200" dirty="0">
                <a:solidFill>
                  <a:schemeClr val="bg1">
                    <a:lumMod val="85000"/>
                  </a:schemeClr>
                </a:solidFill>
              </a:rPr>
              <a:t> ITB, </a:t>
            </a:r>
            <a:r>
              <a:rPr lang="en-GB" sz="1200" dirty="0" err="1">
                <a:solidFill>
                  <a:schemeClr val="bg1">
                    <a:lumMod val="85000"/>
                  </a:schemeClr>
                </a:solidFill>
              </a:rPr>
              <a:t>beberapa</a:t>
            </a:r>
            <a:r>
              <a:rPr lang="en-GB" sz="1200" dirty="0">
                <a:solidFill>
                  <a:schemeClr val="bg1">
                    <a:lumMod val="85000"/>
                  </a:schemeClr>
                </a:solidFill>
              </a:rPr>
              <a:t> </a:t>
            </a:r>
            <a:r>
              <a:rPr lang="en-GB" sz="1200" dirty="0" err="1">
                <a:solidFill>
                  <a:schemeClr val="bg1">
                    <a:lumMod val="85000"/>
                  </a:schemeClr>
                </a:solidFill>
              </a:rPr>
              <a:t>nama</a:t>
            </a:r>
            <a:r>
              <a:rPr lang="en-GB" sz="1200" dirty="0">
                <a:solidFill>
                  <a:schemeClr val="bg1">
                    <a:lumMod val="85000"/>
                  </a:schemeClr>
                </a:solidFill>
              </a:rPr>
              <a:t> yang </a:t>
            </a:r>
            <a:r>
              <a:rPr lang="en-GB" sz="1200" dirty="0" err="1">
                <a:solidFill>
                  <a:schemeClr val="bg1">
                    <a:lumMod val="85000"/>
                  </a:schemeClr>
                </a:solidFill>
              </a:rPr>
              <a:t>terlibat</a:t>
            </a:r>
            <a:r>
              <a:rPr lang="en-GB" sz="1200" dirty="0">
                <a:solidFill>
                  <a:schemeClr val="bg1">
                    <a:lumMod val="85000"/>
                  </a:schemeClr>
                </a:solidFill>
              </a:rPr>
              <a:t> </a:t>
            </a:r>
            <a:r>
              <a:rPr lang="en-GB" sz="1200" dirty="0" err="1">
                <a:solidFill>
                  <a:schemeClr val="bg1">
                    <a:lumMod val="85000"/>
                  </a:schemeClr>
                </a:solidFill>
              </a:rPr>
              <a:t>adalah</a:t>
            </a:r>
            <a:r>
              <a:rPr lang="en-GB" sz="1200" dirty="0">
                <a:solidFill>
                  <a:schemeClr val="bg1">
                    <a:lumMod val="85000"/>
                  </a:schemeClr>
                </a:solidFill>
              </a:rPr>
              <a:t> Prof. </a:t>
            </a:r>
            <a:r>
              <a:rPr lang="en-GB" sz="1200" dirty="0" err="1">
                <a:solidFill>
                  <a:schemeClr val="bg1">
                    <a:lumMod val="85000"/>
                  </a:schemeClr>
                </a:solidFill>
              </a:rPr>
              <a:t>Dr.</a:t>
            </a:r>
            <a:r>
              <a:rPr lang="en-GB" sz="1200" dirty="0">
                <a:solidFill>
                  <a:schemeClr val="bg1">
                    <a:lumMod val="85000"/>
                  </a:schemeClr>
                </a:solidFill>
              </a:rPr>
              <a:t> I </a:t>
            </a:r>
            <a:r>
              <a:rPr lang="en-GB" sz="1200" dirty="0" err="1">
                <a:solidFill>
                  <a:schemeClr val="bg1">
                    <a:lumMod val="85000"/>
                  </a:schemeClr>
                </a:solidFill>
              </a:rPr>
              <a:t>Gde</a:t>
            </a:r>
            <a:r>
              <a:rPr lang="en-GB" sz="1200" dirty="0">
                <a:solidFill>
                  <a:schemeClr val="bg1">
                    <a:lumMod val="85000"/>
                  </a:schemeClr>
                </a:solidFill>
              </a:rPr>
              <a:t> </a:t>
            </a:r>
            <a:r>
              <a:rPr lang="en-GB" sz="1200" dirty="0" err="1">
                <a:solidFill>
                  <a:schemeClr val="bg1">
                    <a:lumMod val="85000"/>
                  </a:schemeClr>
                </a:solidFill>
              </a:rPr>
              <a:t>Widiadnyana</a:t>
            </a:r>
            <a:r>
              <a:rPr lang="en-GB" sz="1200" dirty="0">
                <a:solidFill>
                  <a:schemeClr val="bg1">
                    <a:lumMod val="85000"/>
                  </a:schemeClr>
                </a:solidFill>
              </a:rPr>
              <a:t> </a:t>
            </a:r>
            <a:r>
              <a:rPr lang="en-GB" sz="1200" dirty="0" err="1">
                <a:solidFill>
                  <a:schemeClr val="bg1">
                    <a:lumMod val="85000"/>
                  </a:schemeClr>
                </a:solidFill>
              </a:rPr>
              <a:t>Merati</a:t>
            </a:r>
            <a:r>
              <a:rPr lang="en-GB" sz="1200" dirty="0">
                <a:solidFill>
                  <a:schemeClr val="bg1">
                    <a:lumMod val="85000"/>
                  </a:schemeClr>
                </a:solidFill>
              </a:rPr>
              <a:t>, </a:t>
            </a:r>
            <a:r>
              <a:rPr lang="en-GB" sz="1200" dirty="0" err="1">
                <a:solidFill>
                  <a:schemeClr val="bg1">
                    <a:lumMod val="85000"/>
                  </a:schemeClr>
                </a:solidFill>
              </a:rPr>
              <a:t>Dr.</a:t>
            </a:r>
            <a:r>
              <a:rPr lang="en-GB" sz="1200" dirty="0">
                <a:solidFill>
                  <a:schemeClr val="bg1">
                    <a:lumMod val="85000"/>
                  </a:schemeClr>
                </a:solidFill>
              </a:rPr>
              <a:t> </a:t>
            </a:r>
            <a:r>
              <a:rPr lang="en-GB" sz="1200" dirty="0" err="1">
                <a:solidFill>
                  <a:schemeClr val="bg1">
                    <a:lumMod val="85000"/>
                  </a:schemeClr>
                </a:solidFill>
              </a:rPr>
              <a:t>Kusmayanto</a:t>
            </a:r>
            <a:r>
              <a:rPr lang="en-GB" sz="1200" dirty="0">
                <a:solidFill>
                  <a:schemeClr val="bg1">
                    <a:lumMod val="85000"/>
                  </a:schemeClr>
                </a:solidFill>
              </a:rPr>
              <a:t> </a:t>
            </a:r>
            <a:r>
              <a:rPr lang="en-GB" sz="1200" dirty="0" err="1">
                <a:solidFill>
                  <a:schemeClr val="bg1">
                    <a:lumMod val="85000"/>
                  </a:schemeClr>
                </a:solidFill>
              </a:rPr>
              <a:t>Kadiman</a:t>
            </a:r>
            <a:r>
              <a:rPr lang="en-GB" sz="1200" dirty="0">
                <a:solidFill>
                  <a:schemeClr val="bg1">
                    <a:lumMod val="85000"/>
                  </a:schemeClr>
                </a:solidFill>
              </a:rPr>
              <a:t>, Mary </a:t>
            </a:r>
            <a:br>
              <a:rPr lang="en-GB" sz="1200" dirty="0">
                <a:solidFill>
                  <a:schemeClr val="bg1">
                    <a:lumMod val="85000"/>
                  </a:schemeClr>
                </a:solidFill>
              </a:rPr>
            </a:br>
            <a:r>
              <a:rPr lang="en-GB" sz="1200" dirty="0" err="1">
                <a:solidFill>
                  <a:schemeClr val="bg1">
                    <a:lumMod val="85000"/>
                  </a:schemeClr>
                </a:solidFill>
              </a:rPr>
              <a:t>Handoko</a:t>
            </a:r>
            <a:r>
              <a:rPr lang="en-GB" sz="1200" dirty="0">
                <a:solidFill>
                  <a:schemeClr val="bg1">
                    <a:lumMod val="85000"/>
                  </a:schemeClr>
                </a:solidFill>
              </a:rPr>
              <a:t> </a:t>
            </a:r>
            <a:r>
              <a:rPr lang="en-GB" sz="1200" dirty="0" err="1">
                <a:solidFill>
                  <a:schemeClr val="bg1">
                    <a:lumMod val="85000"/>
                  </a:schemeClr>
                </a:solidFill>
              </a:rPr>
              <a:t>Wijoyo</a:t>
            </a:r>
            <a:r>
              <a:rPr lang="en-GB" sz="1200" dirty="0">
                <a:solidFill>
                  <a:schemeClr val="bg1">
                    <a:lumMod val="85000"/>
                  </a:schemeClr>
                </a:solidFill>
              </a:rPr>
              <a:t>, dan </a:t>
            </a:r>
            <a:r>
              <a:rPr lang="en-GB" sz="1200" dirty="0" err="1">
                <a:solidFill>
                  <a:schemeClr val="bg1">
                    <a:lumMod val="85000"/>
                  </a:schemeClr>
                </a:solidFill>
              </a:rPr>
              <a:t>Rochhardjanto</a:t>
            </a:r>
            <a:r>
              <a:rPr lang="en-GB"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35" y="1905"/>
            <a:ext cx="9383395" cy="5113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Gayung</a:t>
            </a:r>
            <a:r>
              <a:rPr lang="en-GB" sz="1200" dirty="0">
                <a:solidFill>
                  <a:schemeClr val="bg1">
                    <a:lumMod val="85000"/>
                  </a:schemeClr>
                </a:solidFill>
              </a:rPr>
              <a:t> </a:t>
            </a:r>
            <a:r>
              <a:rPr lang="en-GB" sz="1200" dirty="0" err="1">
                <a:solidFill>
                  <a:schemeClr val="bg1">
                    <a:lumMod val="85000"/>
                  </a:schemeClr>
                </a:solidFill>
              </a:rPr>
              <a:t>bersambut</a:t>
            </a:r>
            <a:r>
              <a:rPr lang="en-GB" sz="1200" dirty="0">
                <a:solidFill>
                  <a:schemeClr val="bg1">
                    <a:lumMod val="85000"/>
                  </a:schemeClr>
                </a:solidFill>
              </a:rPr>
              <a:t>, </a:t>
            </a:r>
            <a:r>
              <a:rPr lang="en-GB" sz="1200" dirty="0" err="1">
                <a:solidFill>
                  <a:schemeClr val="bg1">
                    <a:lumMod val="85000"/>
                  </a:schemeClr>
                </a:solidFill>
              </a:rPr>
              <a:t>tim</a:t>
            </a:r>
            <a:r>
              <a:rPr lang="en-GB" sz="1200" dirty="0">
                <a:solidFill>
                  <a:schemeClr val="bg1">
                    <a:lumMod val="85000"/>
                  </a:schemeClr>
                </a:solidFill>
              </a:rPr>
              <a:t> </a:t>
            </a:r>
            <a:r>
              <a:rPr lang="en-GB" sz="1200" dirty="0" err="1">
                <a:solidFill>
                  <a:schemeClr val="bg1">
                    <a:lumMod val="85000"/>
                  </a:schemeClr>
                </a:solidFill>
              </a:rPr>
              <a:t>penyiapan</a:t>
            </a:r>
            <a:r>
              <a:rPr lang="en-GB" sz="1200" dirty="0">
                <a:solidFill>
                  <a:schemeClr val="bg1">
                    <a:lumMod val="85000"/>
                  </a:schemeClr>
                </a:solidFill>
              </a:rPr>
              <a:t> </a:t>
            </a:r>
            <a:r>
              <a:rPr lang="en-GB" sz="1200" dirty="0" err="1">
                <a:solidFill>
                  <a:schemeClr val="bg1">
                    <a:lumMod val="85000"/>
                  </a:schemeClr>
                </a:solidFill>
              </a:rPr>
              <a:t>pendirian</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a:t>
            </a:r>
            <a:r>
              <a:rPr lang="en-GB" sz="1200" dirty="0" err="1">
                <a:solidFill>
                  <a:schemeClr val="bg1">
                    <a:lumMod val="85000"/>
                  </a:schemeClr>
                </a:solidFill>
              </a:rPr>
              <a:t>Batam</a:t>
            </a:r>
            <a:r>
              <a:rPr lang="en-GB" sz="1200" dirty="0">
                <a:solidFill>
                  <a:schemeClr val="bg1">
                    <a:lumMod val="85000"/>
                  </a:schemeClr>
                </a:solidFill>
              </a:rPr>
              <a:t> </a:t>
            </a:r>
            <a:r>
              <a:rPr lang="en-GB" sz="1200" dirty="0" err="1">
                <a:solidFill>
                  <a:schemeClr val="bg1">
                    <a:lumMod val="85000"/>
                  </a:schemeClr>
                </a:solidFill>
              </a:rPr>
              <a:t>kemudian</a:t>
            </a:r>
            <a:r>
              <a:rPr lang="en-GB" sz="1200" dirty="0">
                <a:solidFill>
                  <a:schemeClr val="bg1">
                    <a:lumMod val="85000"/>
                  </a:schemeClr>
                </a:solidFill>
              </a:rPr>
              <a:t> </a:t>
            </a:r>
            <a:r>
              <a:rPr lang="en-GB" sz="1200" dirty="0" err="1">
                <a:solidFill>
                  <a:schemeClr val="bg1">
                    <a:lumMod val="85000"/>
                  </a:schemeClr>
                </a:solidFill>
              </a:rPr>
              <a:t>melibatkan</a:t>
            </a:r>
            <a:r>
              <a:rPr lang="en-GB" sz="1200" dirty="0">
                <a:solidFill>
                  <a:schemeClr val="bg1">
                    <a:lumMod val="85000"/>
                  </a:schemeClr>
                </a:solidFill>
              </a:rPr>
              <a:t> </a:t>
            </a:r>
            <a:r>
              <a:rPr lang="en-GB" sz="1200" dirty="0" err="1">
                <a:solidFill>
                  <a:schemeClr val="bg1">
                    <a:lumMod val="85000"/>
                  </a:schemeClr>
                </a:solidFill>
              </a:rPr>
              <a:t>Moch</a:t>
            </a:r>
            <a:r>
              <a:rPr lang="en-GB" sz="1200" dirty="0">
                <a:solidFill>
                  <a:schemeClr val="bg1">
                    <a:lumMod val="85000"/>
                  </a:schemeClr>
                </a:solidFill>
              </a:rPr>
              <a:t>. </a:t>
            </a:r>
            <a:r>
              <a:rPr lang="en-GB" sz="1200" dirty="0" err="1">
                <a:solidFill>
                  <a:schemeClr val="bg1">
                    <a:lumMod val="85000"/>
                  </a:schemeClr>
                </a:solidFill>
              </a:rPr>
              <a:t>Prijanto</a:t>
            </a:r>
            <a:r>
              <a:rPr lang="en-GB" sz="1200" dirty="0">
                <a:solidFill>
                  <a:schemeClr val="bg1">
                    <a:lumMod val="85000"/>
                  </a:schemeClr>
                </a:solidFill>
              </a:rPr>
              <a:t> (OB), Benjamin </a:t>
            </a:r>
            <a:r>
              <a:rPr lang="en-GB" sz="1200" dirty="0" err="1">
                <a:solidFill>
                  <a:schemeClr val="bg1">
                    <a:lumMod val="85000"/>
                  </a:schemeClr>
                </a:solidFill>
              </a:rPr>
              <a:t>Balukh</a:t>
            </a:r>
            <a:r>
              <a:rPr lang="en-GB" sz="1200" dirty="0">
                <a:solidFill>
                  <a:schemeClr val="bg1">
                    <a:lumMod val="85000"/>
                  </a:schemeClr>
                </a:solidFill>
              </a:rPr>
              <a:t> (OB), R. </a:t>
            </a:r>
            <a:r>
              <a:rPr lang="en-GB" sz="1200" dirty="0" err="1">
                <a:solidFill>
                  <a:schemeClr val="bg1">
                    <a:lumMod val="85000"/>
                  </a:schemeClr>
                </a:solidFill>
              </a:rPr>
              <a:t>Hutomo</a:t>
            </a:r>
            <a:r>
              <a:rPr lang="en-GB" sz="1200" dirty="0">
                <a:solidFill>
                  <a:schemeClr val="bg1">
                    <a:lumMod val="85000"/>
                  </a:schemeClr>
                </a:solidFill>
              </a:rPr>
              <a:t> (OB), Tri </a:t>
            </a:r>
            <a:r>
              <a:rPr lang="en-GB" sz="1200" dirty="0" err="1">
                <a:solidFill>
                  <a:schemeClr val="bg1">
                    <a:lumMod val="85000"/>
                  </a:schemeClr>
                </a:solidFill>
              </a:rPr>
              <a:t>Novianta</a:t>
            </a:r>
            <a:r>
              <a:rPr lang="en-GB" sz="1200" dirty="0">
                <a:solidFill>
                  <a:schemeClr val="bg1">
                    <a:lumMod val="85000"/>
                  </a:schemeClr>
                </a:solidFill>
              </a:rPr>
              <a:t> Putra (OB), Purnomo </a:t>
            </a:r>
            <a:r>
              <a:rPr lang="en-GB" sz="1200" dirty="0" err="1">
                <a:solidFill>
                  <a:schemeClr val="bg1">
                    <a:lumMod val="85000"/>
                  </a:schemeClr>
                </a:solidFill>
              </a:rPr>
              <a:t>Andiantono</a:t>
            </a:r>
            <a:r>
              <a:rPr lang="en-GB" sz="1200" dirty="0">
                <a:solidFill>
                  <a:schemeClr val="bg1">
                    <a:lumMod val="85000"/>
                  </a:schemeClr>
                </a:solidFill>
              </a:rPr>
              <a:t> (OB), Budiman </a:t>
            </a:r>
            <a:r>
              <a:rPr lang="en-GB" sz="1200" dirty="0" err="1">
                <a:solidFill>
                  <a:schemeClr val="bg1">
                    <a:lumMod val="85000"/>
                  </a:schemeClr>
                </a:solidFill>
              </a:rPr>
              <a:t>Maskan</a:t>
            </a:r>
            <a:r>
              <a:rPr lang="en-GB" sz="1200" dirty="0">
                <a:solidFill>
                  <a:schemeClr val="bg1">
                    <a:lumMod val="85000"/>
                  </a:schemeClr>
                </a:solidFill>
              </a:rPr>
              <a:t> (OB), Daniel </a:t>
            </a:r>
            <a:r>
              <a:rPr lang="en-GB" sz="1200" dirty="0" err="1">
                <a:solidFill>
                  <a:schemeClr val="bg1">
                    <a:lumMod val="85000"/>
                  </a:schemeClr>
                </a:solidFill>
              </a:rPr>
              <a:t>Yunus</a:t>
            </a:r>
            <a:r>
              <a:rPr lang="en-GB" sz="1200" dirty="0">
                <a:solidFill>
                  <a:schemeClr val="bg1">
                    <a:lumMod val="85000"/>
                  </a:schemeClr>
                </a:solidFill>
              </a:rPr>
              <a:t> (OB), </a:t>
            </a:r>
            <a:r>
              <a:rPr lang="en-GB" sz="1200" dirty="0" err="1">
                <a:solidFill>
                  <a:schemeClr val="bg1">
                    <a:lumMod val="85000"/>
                  </a:schemeClr>
                </a:solidFill>
              </a:rPr>
              <a:t>Horman</a:t>
            </a:r>
            <a:r>
              <a:rPr lang="en-GB" sz="1200" dirty="0">
                <a:solidFill>
                  <a:schemeClr val="bg1">
                    <a:lumMod val="85000"/>
                  </a:schemeClr>
                </a:solidFill>
              </a:rPr>
              <a:t> </a:t>
            </a:r>
            <a:r>
              <a:rPr lang="en-GB" sz="1200" dirty="0" err="1">
                <a:solidFill>
                  <a:schemeClr val="bg1">
                    <a:lumMod val="85000"/>
                  </a:schemeClr>
                </a:solidFill>
              </a:rPr>
              <a:t>Purdinaung</a:t>
            </a:r>
            <a:r>
              <a:rPr lang="en-GB" sz="1200" dirty="0">
                <a:solidFill>
                  <a:schemeClr val="bg1">
                    <a:lumMod val="85000"/>
                  </a:schemeClr>
                </a:solidFill>
              </a:rPr>
              <a:t> (OB), </a:t>
            </a:r>
            <a:r>
              <a:rPr lang="en-GB" sz="1200" dirty="0" err="1">
                <a:solidFill>
                  <a:schemeClr val="bg1">
                    <a:lumMod val="85000"/>
                  </a:schemeClr>
                </a:solidFill>
              </a:rPr>
              <a:t>Dr.</a:t>
            </a:r>
            <a:r>
              <a:rPr lang="en-GB" sz="1200" dirty="0">
                <a:solidFill>
                  <a:schemeClr val="bg1">
                    <a:lumMod val="85000"/>
                  </a:schemeClr>
                </a:solidFill>
              </a:rPr>
              <a:t> </a:t>
            </a:r>
            <a:r>
              <a:rPr lang="en-GB" sz="1200" dirty="0" err="1">
                <a:solidFill>
                  <a:schemeClr val="bg1">
                    <a:lumMod val="85000"/>
                  </a:schemeClr>
                </a:solidFill>
              </a:rPr>
              <a:t>Inggriani</a:t>
            </a:r>
            <a:r>
              <a:rPr lang="en-GB" sz="1200" dirty="0">
                <a:solidFill>
                  <a:schemeClr val="bg1">
                    <a:lumMod val="85000"/>
                  </a:schemeClr>
                </a:solidFill>
              </a:rPr>
              <a:t> </a:t>
            </a:r>
            <a:r>
              <a:rPr lang="en-GB" sz="1200" dirty="0" err="1">
                <a:solidFill>
                  <a:schemeClr val="bg1">
                    <a:lumMod val="85000"/>
                  </a:schemeClr>
                </a:solidFill>
              </a:rPr>
              <a:t>Liem</a:t>
            </a:r>
            <a:r>
              <a:rPr lang="en-GB" sz="1200" dirty="0">
                <a:solidFill>
                  <a:schemeClr val="bg1">
                    <a:lumMod val="85000"/>
                  </a:schemeClr>
                </a:solidFill>
              </a:rPr>
              <a:t> (ITB), </a:t>
            </a:r>
            <a:r>
              <a:rPr lang="en-GB" sz="1200" dirty="0" err="1">
                <a:solidFill>
                  <a:schemeClr val="bg1">
                    <a:lumMod val="85000"/>
                  </a:schemeClr>
                </a:solidFill>
              </a:rPr>
              <a:t>Dr.</a:t>
            </a:r>
            <a:r>
              <a:rPr lang="en-GB" sz="1200" dirty="0">
                <a:solidFill>
                  <a:schemeClr val="bg1">
                    <a:lumMod val="85000"/>
                  </a:schemeClr>
                </a:solidFill>
              </a:rPr>
              <a:t> </a:t>
            </a:r>
            <a:r>
              <a:rPr lang="en-GB" sz="1200" dirty="0" err="1">
                <a:solidFill>
                  <a:schemeClr val="bg1">
                    <a:lumMod val="85000"/>
                  </a:schemeClr>
                </a:solidFill>
              </a:rPr>
              <a:t>Sarwono</a:t>
            </a:r>
            <a:r>
              <a:rPr lang="en-GB" sz="1200" dirty="0">
                <a:solidFill>
                  <a:schemeClr val="bg1">
                    <a:lumMod val="85000"/>
                  </a:schemeClr>
                </a:solidFill>
              </a:rPr>
              <a:t> </a:t>
            </a:r>
            <a:br>
              <a:rPr lang="en-GB" sz="1200" dirty="0">
                <a:solidFill>
                  <a:schemeClr val="bg1">
                    <a:lumMod val="85000"/>
                  </a:schemeClr>
                </a:solidFill>
              </a:rPr>
            </a:br>
            <a:r>
              <a:rPr lang="en-GB" sz="1200" dirty="0" err="1">
                <a:solidFill>
                  <a:schemeClr val="bg1">
                    <a:lumMod val="85000"/>
                  </a:schemeClr>
                </a:solidFill>
              </a:rPr>
              <a:t>Sutikno</a:t>
            </a:r>
            <a:r>
              <a:rPr lang="en-GB" sz="1200" dirty="0">
                <a:solidFill>
                  <a:schemeClr val="bg1">
                    <a:lumMod val="85000"/>
                  </a:schemeClr>
                </a:solidFill>
              </a:rPr>
              <a:t> (ITB), </a:t>
            </a:r>
            <a:r>
              <a:rPr lang="en-GB" sz="1200" dirty="0" err="1">
                <a:solidFill>
                  <a:schemeClr val="bg1">
                    <a:lumMod val="85000"/>
                  </a:schemeClr>
                </a:solidFill>
              </a:rPr>
              <a:t>Alm</a:t>
            </a:r>
            <a:r>
              <a:rPr lang="en-GB" sz="1200" dirty="0">
                <a:solidFill>
                  <a:schemeClr val="bg1">
                    <a:lumMod val="85000"/>
                  </a:schemeClr>
                </a:solidFill>
              </a:rPr>
              <a:t>. </a:t>
            </a:r>
            <a:r>
              <a:rPr lang="en-GB" sz="1200" dirty="0" err="1">
                <a:solidFill>
                  <a:schemeClr val="bg1">
                    <a:lumMod val="85000"/>
                  </a:schemeClr>
                </a:solidFill>
              </a:rPr>
              <a:t>Sunarti</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Negeri Bandung), Rida </a:t>
            </a:r>
            <a:r>
              <a:rPr lang="en-GB" sz="1200" dirty="0" err="1">
                <a:solidFill>
                  <a:schemeClr val="bg1">
                    <a:lumMod val="85000"/>
                  </a:schemeClr>
                </a:solidFill>
              </a:rPr>
              <a:t>Hudaya</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Negeri Bandung),</a:t>
            </a:r>
            <a:br>
              <a:rPr lang="en-GB" sz="1200" dirty="0">
                <a:solidFill>
                  <a:schemeClr val="bg1">
                    <a:lumMod val="85000"/>
                  </a:schemeClr>
                </a:solidFill>
              </a:rPr>
            </a:br>
            <a:r>
              <a:rPr lang="en-GB" sz="1200" dirty="0">
                <a:solidFill>
                  <a:schemeClr val="bg1">
                    <a:lumMod val="85000"/>
                  </a:schemeClr>
                </a:solidFill>
              </a:rPr>
              <a:t> </a:t>
            </a:r>
            <a:r>
              <a:rPr lang="en-GB" sz="1200" dirty="0" err="1">
                <a:solidFill>
                  <a:schemeClr val="bg1">
                    <a:lumMod val="85000"/>
                  </a:schemeClr>
                </a:solidFill>
              </a:rPr>
              <a:t>Dr.</a:t>
            </a:r>
            <a:r>
              <a:rPr lang="en-GB" sz="1200" dirty="0">
                <a:solidFill>
                  <a:schemeClr val="bg1">
                    <a:lumMod val="85000"/>
                  </a:schemeClr>
                </a:solidFill>
              </a:rPr>
              <a:t> </a:t>
            </a:r>
            <a:r>
              <a:rPr lang="en-GB" sz="1200" dirty="0" err="1">
                <a:solidFill>
                  <a:schemeClr val="bg1">
                    <a:lumMod val="85000"/>
                  </a:schemeClr>
                </a:solidFill>
              </a:rPr>
              <a:t>Achmad</a:t>
            </a:r>
            <a:r>
              <a:rPr lang="en-GB" sz="1200" dirty="0">
                <a:solidFill>
                  <a:schemeClr val="bg1">
                    <a:lumMod val="85000"/>
                  </a:schemeClr>
                </a:solidFill>
              </a:rPr>
              <a:t> Fuad </a:t>
            </a:r>
            <a:r>
              <a:rPr lang="en-GB" sz="1200" dirty="0" err="1">
                <a:solidFill>
                  <a:schemeClr val="bg1">
                    <a:lumMod val="85000"/>
                  </a:schemeClr>
                </a:solidFill>
              </a:rPr>
              <a:t>Mas’ud</a:t>
            </a:r>
            <a:r>
              <a:rPr lang="en-GB" sz="1200" dirty="0">
                <a:solidFill>
                  <a:schemeClr val="bg1">
                    <a:lumMod val="85000"/>
                  </a:schemeClr>
                </a:solidFill>
              </a:rPr>
              <a:t> (ITB), </a:t>
            </a:r>
            <a:r>
              <a:rPr lang="en-GB" sz="1200" dirty="0" err="1">
                <a:solidFill>
                  <a:schemeClr val="bg1">
                    <a:lumMod val="85000"/>
                  </a:schemeClr>
                </a:solidFill>
              </a:rPr>
              <a:t>Uuf</a:t>
            </a:r>
            <a:r>
              <a:rPr lang="en-GB" sz="1200" dirty="0">
                <a:solidFill>
                  <a:schemeClr val="bg1">
                    <a:lumMod val="85000"/>
                  </a:schemeClr>
                </a:solidFill>
              </a:rPr>
              <a:t> </a:t>
            </a:r>
            <a:r>
              <a:rPr lang="en-GB" sz="1200" dirty="0" err="1">
                <a:solidFill>
                  <a:schemeClr val="bg1">
                    <a:lumMod val="85000"/>
                  </a:schemeClr>
                </a:solidFill>
              </a:rPr>
              <a:t>Brajawidagda</a:t>
            </a:r>
            <a:r>
              <a:rPr lang="en-GB" sz="1200" dirty="0">
                <a:solidFill>
                  <a:schemeClr val="bg1">
                    <a:lumMod val="85000"/>
                  </a:schemeClr>
                </a:solidFill>
              </a:rPr>
              <a:t> (LAPI-ITB), Bambang </a:t>
            </a:r>
            <a:r>
              <a:rPr lang="en-GB" sz="1200" dirty="0" err="1">
                <a:solidFill>
                  <a:schemeClr val="bg1">
                    <a:lumMod val="85000"/>
                  </a:schemeClr>
                </a:solidFill>
              </a:rPr>
              <a:t>Hendrawan</a:t>
            </a:r>
            <a:r>
              <a:rPr lang="en-GB" sz="1200" dirty="0">
                <a:solidFill>
                  <a:schemeClr val="bg1">
                    <a:lumMod val="85000"/>
                  </a:schemeClr>
                </a:solidFill>
              </a:rPr>
              <a:t> (LAPI-ITB), M. </a:t>
            </a:r>
            <a:r>
              <a:rPr lang="en-GB" sz="1200" dirty="0" err="1">
                <a:solidFill>
                  <a:schemeClr val="bg1">
                    <a:lumMod val="85000"/>
                  </a:schemeClr>
                </a:solidFill>
              </a:rPr>
              <a:t>Zaenuddin</a:t>
            </a:r>
            <a:r>
              <a:rPr lang="en-GB" sz="1200" dirty="0">
                <a:solidFill>
                  <a:schemeClr val="bg1">
                    <a:lumMod val="85000"/>
                  </a:schemeClr>
                </a:solidFill>
              </a:rPr>
              <a:t> (LAPI-ITB), Nur </a:t>
            </a:r>
            <a:r>
              <a:rPr lang="en-GB" sz="1200" dirty="0" err="1">
                <a:solidFill>
                  <a:schemeClr val="bg1">
                    <a:lumMod val="85000"/>
                  </a:schemeClr>
                </a:solidFill>
              </a:rPr>
              <a:t>Rahma</a:t>
            </a:r>
            <a:r>
              <a:rPr lang="en-GB" sz="1200" dirty="0">
                <a:solidFill>
                  <a:schemeClr val="bg1">
                    <a:lumMod val="85000"/>
                  </a:schemeClr>
                </a:solidFill>
              </a:rPr>
              <a:t> </a:t>
            </a:r>
            <a:r>
              <a:rPr lang="en-GB" sz="1200" dirty="0" err="1">
                <a:solidFill>
                  <a:schemeClr val="bg1">
                    <a:lumMod val="85000"/>
                  </a:schemeClr>
                </a:solidFill>
              </a:rPr>
              <a:t>Andayani</a:t>
            </a:r>
            <a:r>
              <a:rPr lang="en-GB" sz="1200" dirty="0">
                <a:solidFill>
                  <a:schemeClr val="bg1">
                    <a:lumMod val="85000"/>
                  </a:schemeClr>
                </a:solidFill>
              </a:rPr>
              <a:t> (LAPI-ITB), Ivan </a:t>
            </a:r>
            <a:r>
              <a:rPr lang="en-GB" sz="1200" dirty="0" err="1">
                <a:solidFill>
                  <a:schemeClr val="bg1">
                    <a:lumMod val="85000"/>
                  </a:schemeClr>
                </a:solidFill>
              </a:rPr>
              <a:t>Syahreza</a:t>
            </a:r>
            <a:r>
              <a:rPr lang="en-GB" sz="1200" dirty="0">
                <a:solidFill>
                  <a:schemeClr val="bg1">
                    <a:lumMod val="85000"/>
                  </a:schemeClr>
                </a:solidFill>
              </a:rPr>
              <a:t> (LAPI-ITB) dan lain </a:t>
            </a:r>
            <a:r>
              <a:rPr lang="en-GB" sz="1200" dirty="0" err="1">
                <a:solidFill>
                  <a:schemeClr val="bg1">
                    <a:lumMod val="85000"/>
                  </a:schemeClr>
                </a:solidFill>
              </a:rPr>
              <a:t>sebagainya</a:t>
            </a:r>
            <a:r>
              <a:rPr lang="en-GB"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r>
              <a:rPr lang="en-US" altLang="en-GB" sz="1200" dirty="0">
                <a:solidFill>
                  <a:schemeClr val="bg1">
                    <a:lumMod val="85000"/>
                  </a:schemeClr>
                </a:solidFill>
              </a:rPr>
              <a:t>  </a:t>
            </a:r>
            <a:r>
              <a:rPr lang="en-GB" sz="1200" dirty="0" err="1">
                <a:solidFill>
                  <a:schemeClr val="bg1">
                    <a:lumMod val="85000"/>
                  </a:schemeClr>
                </a:solidFill>
              </a:rPr>
              <a:t>Selanjutnya</a:t>
            </a:r>
            <a:r>
              <a:rPr lang="en-GB" sz="1200" dirty="0">
                <a:solidFill>
                  <a:schemeClr val="bg1">
                    <a:lumMod val="85000"/>
                  </a:schemeClr>
                </a:solidFill>
              </a:rPr>
              <a:t> </a:t>
            </a:r>
            <a:r>
              <a:rPr lang="en-GB" sz="1200" dirty="0" err="1">
                <a:solidFill>
                  <a:schemeClr val="bg1">
                    <a:lumMod val="85000"/>
                  </a:schemeClr>
                </a:solidFill>
              </a:rPr>
              <a:t>dibentuk</a:t>
            </a:r>
            <a:r>
              <a:rPr lang="en-GB" sz="1200" dirty="0">
                <a:solidFill>
                  <a:schemeClr val="bg1">
                    <a:lumMod val="85000"/>
                  </a:schemeClr>
                </a:solidFill>
              </a:rPr>
              <a:t> Yayasan Pendidikan </a:t>
            </a:r>
            <a:r>
              <a:rPr lang="en-GB" sz="1200" dirty="0" err="1">
                <a:solidFill>
                  <a:schemeClr val="bg1">
                    <a:lumMod val="85000"/>
                  </a:schemeClr>
                </a:solidFill>
              </a:rPr>
              <a:t>Batam</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menaungi</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a:t>
            </a:r>
            <a:r>
              <a:rPr lang="en-GB" sz="1200" dirty="0" err="1">
                <a:solidFill>
                  <a:schemeClr val="bg1">
                    <a:lumMod val="85000"/>
                  </a:schemeClr>
                </a:solidFill>
              </a:rPr>
              <a:t>Batam</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anggota</a:t>
            </a:r>
            <a:r>
              <a:rPr lang="en-GB" sz="1200" dirty="0">
                <a:solidFill>
                  <a:schemeClr val="bg1">
                    <a:lumMod val="85000"/>
                  </a:schemeClr>
                </a:solidFill>
              </a:rPr>
              <a:t> </a:t>
            </a:r>
            <a:br>
              <a:rPr lang="en-GB" sz="1200" dirty="0">
                <a:solidFill>
                  <a:schemeClr val="bg1">
                    <a:lumMod val="85000"/>
                  </a:schemeClr>
                </a:solidFill>
              </a:rPr>
            </a:br>
            <a:r>
              <a:rPr lang="en-GB" sz="1200" dirty="0">
                <a:solidFill>
                  <a:schemeClr val="bg1">
                    <a:lumMod val="85000"/>
                  </a:schemeClr>
                </a:solidFill>
              </a:rPr>
              <a:t>Badan </a:t>
            </a:r>
            <a:r>
              <a:rPr lang="en-GB" sz="1200" dirty="0" err="1">
                <a:solidFill>
                  <a:schemeClr val="bg1">
                    <a:lumMod val="85000"/>
                  </a:schemeClr>
                </a:solidFill>
              </a:rPr>
              <a:t>Pendiri</a:t>
            </a:r>
            <a:r>
              <a:rPr lang="en-GB" sz="1200" dirty="0">
                <a:solidFill>
                  <a:schemeClr val="bg1">
                    <a:lumMod val="85000"/>
                  </a:schemeClr>
                </a:solidFill>
              </a:rPr>
              <a:t>: </a:t>
            </a:r>
            <a:r>
              <a:rPr lang="en-GB" sz="1200" dirty="0" err="1">
                <a:solidFill>
                  <a:schemeClr val="bg1">
                    <a:lumMod val="85000"/>
                  </a:schemeClr>
                </a:solidFill>
              </a:rPr>
              <a:t>Ismeth</a:t>
            </a:r>
            <a:r>
              <a:rPr lang="en-GB" sz="1200" dirty="0">
                <a:solidFill>
                  <a:schemeClr val="bg1">
                    <a:lumMod val="85000"/>
                  </a:schemeClr>
                </a:solidFill>
              </a:rPr>
              <a:t> Abdullah (</a:t>
            </a:r>
            <a:r>
              <a:rPr lang="en-GB" sz="1200" dirty="0" err="1">
                <a:solidFill>
                  <a:schemeClr val="bg1">
                    <a:lumMod val="85000"/>
                  </a:schemeClr>
                </a:solidFill>
              </a:rPr>
              <a:t>Ketua</a:t>
            </a:r>
            <a:r>
              <a:rPr lang="en-GB" sz="1200" dirty="0">
                <a:solidFill>
                  <a:schemeClr val="bg1">
                    <a:lumMod val="85000"/>
                  </a:schemeClr>
                </a:solidFill>
              </a:rPr>
              <a:t> OB), </a:t>
            </a:r>
            <a:r>
              <a:rPr lang="en-GB" sz="1200" dirty="0" err="1">
                <a:solidFill>
                  <a:schemeClr val="bg1">
                    <a:lumMod val="85000"/>
                  </a:schemeClr>
                </a:solidFill>
              </a:rPr>
              <a:t>Nazief</a:t>
            </a:r>
            <a:r>
              <a:rPr lang="en-GB" sz="1200" dirty="0">
                <a:solidFill>
                  <a:schemeClr val="bg1">
                    <a:lumMod val="85000"/>
                  </a:schemeClr>
                </a:solidFill>
              </a:rPr>
              <a:t> S. Dharma (</a:t>
            </a:r>
            <a:r>
              <a:rPr lang="en-GB" sz="1200" dirty="0" err="1">
                <a:solidFill>
                  <a:schemeClr val="bg1">
                    <a:lumMod val="85000"/>
                  </a:schemeClr>
                </a:solidFill>
              </a:rPr>
              <a:t>Walikota</a:t>
            </a:r>
            <a:r>
              <a:rPr lang="en-GB" sz="1200" dirty="0">
                <a:solidFill>
                  <a:schemeClr val="bg1">
                    <a:lumMod val="85000"/>
                  </a:schemeClr>
                </a:solidFill>
              </a:rPr>
              <a:t> </a:t>
            </a:r>
            <a:r>
              <a:rPr lang="en-GB" sz="1200" dirty="0" err="1">
                <a:solidFill>
                  <a:schemeClr val="bg1">
                    <a:lumMod val="85000"/>
                  </a:schemeClr>
                </a:solidFill>
              </a:rPr>
              <a:t>Batam</a:t>
            </a:r>
            <a:r>
              <a:rPr lang="en-GB" sz="1200" dirty="0">
                <a:solidFill>
                  <a:schemeClr val="bg1">
                    <a:lumMod val="85000"/>
                  </a:schemeClr>
                </a:solidFill>
              </a:rPr>
              <a:t>), Prof. </a:t>
            </a:r>
            <a:r>
              <a:rPr lang="en-GB" sz="1200" dirty="0" err="1">
                <a:solidFill>
                  <a:schemeClr val="bg1">
                    <a:lumMod val="85000"/>
                  </a:schemeClr>
                </a:solidFill>
              </a:rPr>
              <a:t>Dr.</a:t>
            </a:r>
            <a:r>
              <a:rPr lang="en-GB" sz="1200" dirty="0">
                <a:solidFill>
                  <a:schemeClr val="bg1">
                    <a:lumMod val="85000"/>
                  </a:schemeClr>
                </a:solidFill>
              </a:rPr>
              <a:t> </a:t>
            </a:r>
            <a:r>
              <a:rPr lang="en-GB" sz="1200" dirty="0" err="1">
                <a:solidFill>
                  <a:schemeClr val="bg1">
                    <a:lumMod val="85000"/>
                  </a:schemeClr>
                </a:solidFill>
              </a:rPr>
              <a:t>Muchtar</a:t>
            </a:r>
            <a:r>
              <a:rPr lang="en-GB" sz="1200" dirty="0">
                <a:solidFill>
                  <a:schemeClr val="bg1">
                    <a:lumMod val="85000"/>
                  </a:schemeClr>
                </a:solidFill>
              </a:rPr>
              <a:t> Ahmad (</a:t>
            </a:r>
            <a:r>
              <a:rPr lang="en-GB" sz="1200" dirty="0" err="1">
                <a:solidFill>
                  <a:schemeClr val="bg1">
                    <a:lumMod val="85000"/>
                  </a:schemeClr>
                </a:solidFill>
              </a:rPr>
              <a:t>Rektor</a:t>
            </a:r>
            <a:r>
              <a:rPr lang="en-GB" sz="1200" dirty="0">
                <a:solidFill>
                  <a:schemeClr val="bg1">
                    <a:lumMod val="85000"/>
                  </a:schemeClr>
                </a:solidFill>
              </a:rPr>
              <a:t> Universitas Riau), dan Prof. </a:t>
            </a:r>
            <a:r>
              <a:rPr lang="en-GB" sz="1200" dirty="0" err="1">
                <a:solidFill>
                  <a:schemeClr val="bg1">
                    <a:lumMod val="85000"/>
                  </a:schemeClr>
                </a:solidFill>
              </a:rPr>
              <a:t>Dr.</a:t>
            </a:r>
            <a:r>
              <a:rPr lang="en-GB" sz="1200" dirty="0">
                <a:solidFill>
                  <a:schemeClr val="bg1">
                    <a:lumMod val="85000"/>
                  </a:schemeClr>
                </a:solidFill>
              </a:rPr>
              <a:t> </a:t>
            </a:r>
            <a:r>
              <a:rPr lang="en-GB" sz="1200" dirty="0" err="1">
                <a:solidFill>
                  <a:schemeClr val="bg1">
                    <a:lumMod val="85000"/>
                  </a:schemeClr>
                </a:solidFill>
              </a:rPr>
              <a:t>Lilik</a:t>
            </a:r>
            <a:r>
              <a:rPr lang="en-GB" sz="1200" dirty="0">
                <a:solidFill>
                  <a:schemeClr val="bg1">
                    <a:lumMod val="85000"/>
                  </a:schemeClr>
                </a:solidFill>
              </a:rPr>
              <a:t> </a:t>
            </a:r>
            <a:r>
              <a:rPr lang="en-GB" sz="1200" dirty="0" err="1">
                <a:solidFill>
                  <a:schemeClr val="bg1">
                    <a:lumMod val="85000"/>
                  </a:schemeClr>
                </a:solidFill>
              </a:rPr>
              <a:t>Hendrajaya</a:t>
            </a:r>
            <a:r>
              <a:rPr lang="en-GB" sz="1200" dirty="0">
                <a:solidFill>
                  <a:schemeClr val="bg1">
                    <a:lumMod val="85000"/>
                  </a:schemeClr>
                </a:solidFill>
              </a:rPr>
              <a:t> (</a:t>
            </a:r>
            <a:r>
              <a:rPr lang="en-GB" sz="1200" dirty="0" err="1">
                <a:solidFill>
                  <a:schemeClr val="bg1">
                    <a:lumMod val="85000"/>
                  </a:schemeClr>
                </a:solidFill>
              </a:rPr>
              <a:t>Rektor</a:t>
            </a:r>
            <a:r>
              <a:rPr lang="en-GB" sz="1200" dirty="0">
                <a:solidFill>
                  <a:schemeClr val="bg1">
                    <a:lumMod val="85000"/>
                  </a:schemeClr>
                </a:solidFill>
              </a:rPr>
              <a:t> ITB). </a:t>
            </a:r>
            <a:r>
              <a:rPr lang="en-GB" sz="1200" dirty="0" err="1">
                <a:solidFill>
                  <a:schemeClr val="bg1">
                    <a:lumMod val="85000"/>
                  </a:schemeClr>
                </a:solidFill>
              </a:rPr>
              <a:t>Dosen</a:t>
            </a:r>
            <a:r>
              <a:rPr lang="en-GB" sz="1200" dirty="0">
                <a:solidFill>
                  <a:schemeClr val="bg1">
                    <a:lumMod val="85000"/>
                  </a:schemeClr>
                </a:solidFill>
              </a:rPr>
              <a:t> </a:t>
            </a:r>
            <a:r>
              <a:rPr lang="en-GB" sz="1200" dirty="0" err="1">
                <a:solidFill>
                  <a:schemeClr val="bg1">
                    <a:lumMod val="85000"/>
                  </a:schemeClr>
                </a:solidFill>
              </a:rPr>
              <a:t>pertama</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a:t>
            </a:r>
            <a:r>
              <a:rPr lang="en-GB" sz="1200" dirty="0" err="1">
                <a:solidFill>
                  <a:schemeClr val="bg1">
                    <a:lumMod val="85000"/>
                  </a:schemeClr>
                </a:solidFill>
              </a:rPr>
              <a:t>Batam</a:t>
            </a:r>
            <a:r>
              <a:rPr lang="en-GB" sz="1200" dirty="0">
                <a:solidFill>
                  <a:schemeClr val="bg1">
                    <a:lumMod val="85000"/>
                  </a:schemeClr>
                </a:solidFill>
              </a:rPr>
              <a:t> </a:t>
            </a:r>
            <a:r>
              <a:rPr lang="en-GB" sz="1200" dirty="0" err="1">
                <a:solidFill>
                  <a:schemeClr val="bg1">
                    <a:lumMod val="85000"/>
                  </a:schemeClr>
                </a:solidFill>
              </a:rPr>
              <a:t>berjumlah</a:t>
            </a:r>
            <a:r>
              <a:rPr lang="en-GB" sz="1200" dirty="0">
                <a:solidFill>
                  <a:schemeClr val="bg1">
                    <a:lumMod val="85000"/>
                  </a:schemeClr>
                </a:solidFill>
              </a:rPr>
              <a:t> 18 orang: </a:t>
            </a:r>
            <a:r>
              <a:rPr lang="en-GB" sz="1200" dirty="0" err="1">
                <a:solidFill>
                  <a:schemeClr val="bg1">
                    <a:lumMod val="85000"/>
                  </a:schemeClr>
                </a:solidFill>
              </a:rPr>
              <a:t>Uuf</a:t>
            </a:r>
            <a:r>
              <a:rPr lang="en-GB" sz="1200" dirty="0">
                <a:solidFill>
                  <a:schemeClr val="bg1">
                    <a:lumMod val="85000"/>
                  </a:schemeClr>
                </a:solidFill>
              </a:rPr>
              <a:t> </a:t>
            </a:r>
            <a:r>
              <a:rPr lang="en-GB" sz="1200" dirty="0" err="1">
                <a:solidFill>
                  <a:schemeClr val="bg1">
                    <a:lumMod val="85000"/>
                  </a:schemeClr>
                </a:solidFill>
              </a:rPr>
              <a:t>Brajawidagda</a:t>
            </a:r>
            <a:r>
              <a:rPr lang="en-GB" sz="1200" dirty="0">
                <a:solidFill>
                  <a:schemeClr val="bg1">
                    <a:lumMod val="85000"/>
                  </a:schemeClr>
                </a:solidFill>
              </a:rPr>
              <a:t>, Bambang </a:t>
            </a:r>
            <a:r>
              <a:rPr lang="en-GB" sz="1200" dirty="0" err="1">
                <a:solidFill>
                  <a:schemeClr val="bg1">
                    <a:lumMod val="85000"/>
                  </a:schemeClr>
                </a:solidFill>
              </a:rPr>
              <a:t>Hendrawan</a:t>
            </a:r>
            <a:r>
              <a:rPr lang="en-GB" sz="1200" dirty="0">
                <a:solidFill>
                  <a:schemeClr val="bg1">
                    <a:lumMod val="85000"/>
                  </a:schemeClr>
                </a:solidFill>
              </a:rPr>
              <a:t>, M. </a:t>
            </a:r>
            <a:r>
              <a:rPr lang="en-GB" sz="1200" dirty="0" err="1">
                <a:solidFill>
                  <a:schemeClr val="bg1">
                    <a:lumMod val="85000"/>
                  </a:schemeClr>
                </a:solidFill>
              </a:rPr>
              <a:t>Zaenuddin</a:t>
            </a:r>
            <a:r>
              <a:rPr lang="en-GB" sz="1200" dirty="0">
                <a:solidFill>
                  <a:schemeClr val="bg1">
                    <a:lumMod val="85000"/>
                  </a:schemeClr>
                </a:solidFill>
              </a:rPr>
              <a:t>, Ahmad Riyad Firdaus, Muslim </a:t>
            </a:r>
            <a:r>
              <a:rPr lang="en-GB" sz="1200" dirty="0" err="1">
                <a:solidFill>
                  <a:schemeClr val="bg1">
                    <a:lumMod val="85000"/>
                  </a:schemeClr>
                </a:solidFill>
              </a:rPr>
              <a:t>Ansori</a:t>
            </a:r>
            <a:r>
              <a:rPr lang="en-GB" sz="1200" dirty="0">
                <a:solidFill>
                  <a:schemeClr val="bg1">
                    <a:lumMod val="85000"/>
                  </a:schemeClr>
                </a:solidFill>
              </a:rPr>
              <a:t>, </a:t>
            </a:r>
            <a:r>
              <a:rPr lang="en-GB" sz="1200" dirty="0" err="1">
                <a:solidFill>
                  <a:schemeClr val="bg1">
                    <a:lumMod val="85000"/>
                  </a:schemeClr>
                </a:solidFill>
              </a:rPr>
              <a:t>Irsutami</a:t>
            </a:r>
            <a:r>
              <a:rPr lang="en-GB" sz="1200" dirty="0">
                <a:solidFill>
                  <a:schemeClr val="bg1">
                    <a:lumMod val="85000"/>
                  </a:schemeClr>
                </a:solidFill>
              </a:rPr>
              <a:t>, </a:t>
            </a:r>
            <a:r>
              <a:rPr lang="en-GB" sz="1200" dirty="0" err="1">
                <a:solidFill>
                  <a:schemeClr val="bg1">
                    <a:lumMod val="85000"/>
                  </a:schemeClr>
                </a:solidFill>
              </a:rPr>
              <a:t>Arniati</a:t>
            </a:r>
            <a:r>
              <a:rPr lang="en-GB" sz="1200" dirty="0">
                <a:solidFill>
                  <a:schemeClr val="bg1">
                    <a:lumMod val="85000"/>
                  </a:schemeClr>
                </a:solidFill>
              </a:rPr>
              <a:t>, Hendra </a:t>
            </a:r>
            <a:r>
              <a:rPr lang="en-GB" sz="1200" dirty="0" err="1">
                <a:solidFill>
                  <a:schemeClr val="bg1">
                    <a:lumMod val="85000"/>
                  </a:schemeClr>
                </a:solidFill>
              </a:rPr>
              <a:t>Gunawan</a:t>
            </a:r>
            <a:r>
              <a:rPr lang="en-GB" sz="1200" dirty="0">
                <a:solidFill>
                  <a:schemeClr val="bg1">
                    <a:lumMod val="85000"/>
                  </a:schemeClr>
                </a:solidFill>
              </a:rPr>
              <a:t>, Ari Wibowo, Metta </a:t>
            </a:r>
            <a:r>
              <a:rPr lang="en-GB" sz="1200" dirty="0" err="1">
                <a:solidFill>
                  <a:schemeClr val="bg1">
                    <a:lumMod val="85000"/>
                  </a:schemeClr>
                </a:solidFill>
              </a:rPr>
              <a:t>Santiputri</a:t>
            </a:r>
            <a:r>
              <a:rPr lang="en-GB" sz="1200" dirty="0">
                <a:solidFill>
                  <a:schemeClr val="bg1">
                    <a:lumMod val="85000"/>
                  </a:schemeClr>
                </a:solidFill>
              </a:rPr>
              <a:t>, Deni </a:t>
            </a:r>
            <a:r>
              <a:rPr lang="en-GB" sz="1200" dirty="0" err="1">
                <a:solidFill>
                  <a:schemeClr val="bg1">
                    <a:lumMod val="85000"/>
                  </a:schemeClr>
                </a:solidFill>
              </a:rPr>
              <a:t>Wardani</a:t>
            </a:r>
            <a:r>
              <a:rPr lang="en-GB" sz="1200" dirty="0">
                <a:solidFill>
                  <a:schemeClr val="bg1">
                    <a:lumMod val="85000"/>
                  </a:schemeClr>
                </a:solidFill>
              </a:rPr>
              <a:t>, </a:t>
            </a:r>
            <a:r>
              <a:rPr lang="en-GB" sz="1200" dirty="0" err="1">
                <a:solidFill>
                  <a:schemeClr val="bg1">
                    <a:lumMod val="85000"/>
                  </a:schemeClr>
                </a:solidFill>
              </a:rPr>
              <a:t>Heri</a:t>
            </a:r>
            <a:r>
              <a:rPr lang="en-GB" sz="1200" dirty="0">
                <a:solidFill>
                  <a:schemeClr val="bg1">
                    <a:lumMod val="85000"/>
                  </a:schemeClr>
                </a:solidFill>
              </a:rPr>
              <a:t> </a:t>
            </a:r>
            <a:r>
              <a:rPr lang="en-GB" sz="1200" dirty="0" err="1">
                <a:solidFill>
                  <a:schemeClr val="bg1">
                    <a:lumMod val="85000"/>
                  </a:schemeClr>
                </a:solidFill>
              </a:rPr>
              <a:t>Heryadi</a:t>
            </a:r>
            <a:r>
              <a:rPr lang="en-GB" sz="1200" dirty="0">
                <a:solidFill>
                  <a:schemeClr val="bg1">
                    <a:lumMod val="85000"/>
                  </a:schemeClr>
                </a:solidFill>
              </a:rPr>
              <a:t>, </a:t>
            </a:r>
            <a:r>
              <a:rPr lang="en-GB" sz="1200" dirty="0" err="1">
                <a:solidFill>
                  <a:schemeClr val="bg1">
                    <a:lumMod val="85000"/>
                  </a:schemeClr>
                </a:solidFill>
              </a:rPr>
              <a:t>Metahelgia</a:t>
            </a:r>
            <a:r>
              <a:rPr lang="en-GB" sz="1200" dirty="0">
                <a:solidFill>
                  <a:schemeClr val="bg1">
                    <a:lumMod val="85000"/>
                  </a:schemeClr>
                </a:solidFill>
              </a:rPr>
              <a:t>, Iman </a:t>
            </a:r>
            <a:r>
              <a:rPr lang="en-GB" sz="1200" dirty="0" err="1">
                <a:solidFill>
                  <a:schemeClr val="bg1">
                    <a:lumMod val="85000"/>
                  </a:schemeClr>
                </a:solidFill>
              </a:rPr>
              <a:t>Fahruzi</a:t>
            </a:r>
            <a:r>
              <a:rPr lang="en-GB" sz="1200" dirty="0">
                <a:solidFill>
                  <a:schemeClr val="bg1">
                    <a:lumMod val="85000"/>
                  </a:schemeClr>
                </a:solidFill>
              </a:rPr>
              <a:t>, </a:t>
            </a:r>
            <a:r>
              <a:rPr lang="en-GB" sz="1200" dirty="0" err="1">
                <a:solidFill>
                  <a:schemeClr val="bg1">
                    <a:lumMod val="85000"/>
                  </a:schemeClr>
                </a:solidFill>
              </a:rPr>
              <a:t>Dedi</a:t>
            </a:r>
            <a:r>
              <a:rPr lang="en-GB" sz="1200" dirty="0">
                <a:solidFill>
                  <a:schemeClr val="bg1">
                    <a:lumMod val="85000"/>
                  </a:schemeClr>
                </a:solidFill>
              </a:rPr>
              <a:t> Wijaya, Daniel </a:t>
            </a:r>
            <a:r>
              <a:rPr lang="en-GB" sz="1200" dirty="0" err="1">
                <a:solidFill>
                  <a:schemeClr val="bg1">
                    <a:lumMod val="85000"/>
                  </a:schemeClr>
                </a:solidFill>
              </a:rPr>
              <a:t>Sutopo</a:t>
            </a:r>
            <a:r>
              <a:rPr lang="en-GB" sz="1200" dirty="0">
                <a:solidFill>
                  <a:schemeClr val="bg1">
                    <a:lumMod val="85000"/>
                  </a:schemeClr>
                </a:solidFill>
              </a:rPr>
              <a:t> </a:t>
            </a:r>
            <a:r>
              <a:rPr lang="en-GB" sz="1200" dirty="0" err="1">
                <a:solidFill>
                  <a:schemeClr val="bg1">
                    <a:lumMod val="85000"/>
                  </a:schemeClr>
                </a:solidFill>
              </a:rPr>
              <a:t>Pamungkas</a:t>
            </a:r>
            <a:r>
              <a:rPr lang="en-GB" sz="1200" dirty="0">
                <a:solidFill>
                  <a:schemeClr val="bg1">
                    <a:lumMod val="85000"/>
                  </a:schemeClr>
                </a:solidFill>
              </a:rPr>
              <a:t>, Budi </a:t>
            </a:r>
            <a:r>
              <a:rPr lang="en-GB" sz="1200" dirty="0" err="1">
                <a:solidFill>
                  <a:schemeClr val="bg1">
                    <a:lumMod val="85000"/>
                  </a:schemeClr>
                </a:solidFill>
              </a:rPr>
              <a:t>Sugandi</a:t>
            </a:r>
            <a:r>
              <a:rPr lang="en-GB" sz="1200" dirty="0">
                <a:solidFill>
                  <a:schemeClr val="bg1">
                    <a:lumMod val="85000"/>
                  </a:schemeClr>
                </a:solidFill>
              </a:rPr>
              <a:t>, dan Erik </a:t>
            </a:r>
            <a:r>
              <a:rPr lang="en-GB" sz="1200" dirty="0" err="1">
                <a:solidFill>
                  <a:schemeClr val="bg1">
                    <a:lumMod val="85000"/>
                  </a:schemeClr>
                </a:solidFill>
              </a:rPr>
              <a:t>Jenjen</a:t>
            </a:r>
            <a:r>
              <a:rPr lang="en-GB"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r>
              <a:rPr lang="en-US" altLang="en-GB" sz="1200" dirty="0">
                <a:solidFill>
                  <a:schemeClr val="bg1">
                    <a:lumMod val="85000"/>
                  </a:schemeClr>
                </a:solidFill>
              </a:rPr>
              <a:t>  </a:t>
            </a:r>
            <a:r>
              <a:rPr lang="en-GB" sz="1200" dirty="0" err="1">
                <a:solidFill>
                  <a:schemeClr val="bg1">
                    <a:lumMod val="85000"/>
                  </a:schemeClr>
                </a:solidFill>
              </a:rPr>
              <a:t>Tahun</a:t>
            </a:r>
            <a:r>
              <a:rPr lang="en-GB" sz="1200" dirty="0">
                <a:solidFill>
                  <a:schemeClr val="bg1">
                    <a:lumMod val="85000"/>
                  </a:schemeClr>
                </a:solidFill>
              </a:rPr>
              <a:t> 2001 </a:t>
            </a:r>
            <a:r>
              <a:rPr lang="en-GB" sz="1200" dirty="0" err="1">
                <a:solidFill>
                  <a:schemeClr val="bg1">
                    <a:lumMod val="85000"/>
                  </a:schemeClr>
                </a:solidFill>
              </a:rPr>
              <a:t>Peresmian</a:t>
            </a:r>
            <a:r>
              <a:rPr lang="en-GB" sz="1200" dirty="0">
                <a:solidFill>
                  <a:schemeClr val="bg1">
                    <a:lumMod val="85000"/>
                  </a:schemeClr>
                </a:solidFill>
              </a:rPr>
              <a:t> &amp; </a:t>
            </a:r>
            <a:r>
              <a:rPr lang="en-GB" sz="1200" dirty="0" err="1">
                <a:solidFill>
                  <a:schemeClr val="bg1">
                    <a:lumMod val="85000"/>
                  </a:schemeClr>
                </a:solidFill>
              </a:rPr>
              <a:t>Penandatanganan</a:t>
            </a:r>
            <a:r>
              <a:rPr lang="en-GB" sz="1200" dirty="0">
                <a:solidFill>
                  <a:schemeClr val="bg1">
                    <a:lumMod val="85000"/>
                  </a:schemeClr>
                </a:solidFill>
              </a:rPr>
              <a:t> </a:t>
            </a:r>
            <a:r>
              <a:rPr lang="en-GB" sz="1200" dirty="0" err="1">
                <a:solidFill>
                  <a:schemeClr val="bg1">
                    <a:lumMod val="85000"/>
                  </a:schemeClr>
                </a:solidFill>
              </a:rPr>
              <a:t>Prasasti</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a:t>
            </a:r>
            <a:r>
              <a:rPr lang="en-GB" sz="1200" dirty="0" err="1">
                <a:solidFill>
                  <a:schemeClr val="bg1">
                    <a:lumMod val="85000"/>
                  </a:schemeClr>
                </a:solidFill>
              </a:rPr>
              <a:t>Batam</a:t>
            </a:r>
            <a:r>
              <a:rPr lang="en-GB" sz="1200" dirty="0">
                <a:solidFill>
                  <a:schemeClr val="bg1">
                    <a:lumMod val="85000"/>
                  </a:schemeClr>
                </a:solidFill>
              </a:rPr>
              <a:t> oleh </a:t>
            </a:r>
            <a:r>
              <a:rPr lang="en-GB" sz="1200" dirty="0" err="1">
                <a:solidFill>
                  <a:schemeClr val="bg1">
                    <a:lumMod val="85000"/>
                  </a:schemeClr>
                </a:solidFill>
              </a:rPr>
              <a:t>Mendiknas</a:t>
            </a:r>
            <a:r>
              <a:rPr lang="en-GB" sz="1200" dirty="0">
                <a:solidFill>
                  <a:schemeClr val="bg1">
                    <a:lumMod val="85000"/>
                  </a:schemeClr>
                </a:solidFill>
              </a:rPr>
              <a:t> </a:t>
            </a:r>
            <a:r>
              <a:rPr lang="en-GB" sz="1200" dirty="0" err="1">
                <a:solidFill>
                  <a:schemeClr val="bg1">
                    <a:lumMod val="85000"/>
                  </a:schemeClr>
                </a:solidFill>
              </a:rPr>
              <a:t>Dr.</a:t>
            </a:r>
            <a:r>
              <a:rPr lang="en-GB" sz="1200" dirty="0">
                <a:solidFill>
                  <a:schemeClr val="bg1">
                    <a:lumMod val="85000"/>
                  </a:schemeClr>
                </a:solidFill>
              </a:rPr>
              <a:t> Yahya </a:t>
            </a:r>
            <a:r>
              <a:rPr lang="en-GB" sz="1200" dirty="0" err="1">
                <a:solidFill>
                  <a:schemeClr val="bg1">
                    <a:lumMod val="85000"/>
                  </a:schemeClr>
                </a:solidFill>
              </a:rPr>
              <a:t>Muhaimin</a:t>
            </a:r>
            <a:r>
              <a:rPr lang="en-GB" sz="1200" dirty="0">
                <a:solidFill>
                  <a:schemeClr val="bg1">
                    <a:lumMod val="85000"/>
                  </a:schemeClr>
                </a:solidFill>
              </a:rPr>
              <a:t>. Pada </a:t>
            </a:r>
            <a:r>
              <a:rPr lang="en-GB" sz="1200" dirty="0" err="1">
                <a:solidFill>
                  <a:schemeClr val="bg1">
                    <a:lumMod val="85000"/>
                  </a:schemeClr>
                </a:solidFill>
              </a:rPr>
              <a:t>Tahun</a:t>
            </a:r>
            <a:r>
              <a:rPr lang="en-GB" sz="1200" dirty="0">
                <a:solidFill>
                  <a:schemeClr val="bg1">
                    <a:lumMod val="85000"/>
                  </a:schemeClr>
                </a:solidFill>
              </a:rPr>
              <a:t> 2003 </a:t>
            </a:r>
            <a:r>
              <a:rPr lang="en-GB" sz="1200" dirty="0" err="1">
                <a:solidFill>
                  <a:schemeClr val="bg1">
                    <a:lumMod val="85000"/>
                  </a:schemeClr>
                </a:solidFill>
              </a:rPr>
              <a:t>baru</a:t>
            </a:r>
            <a:r>
              <a:rPr lang="en-GB" sz="1200" dirty="0">
                <a:solidFill>
                  <a:schemeClr val="bg1">
                    <a:lumMod val="85000"/>
                  </a:schemeClr>
                </a:solidFill>
              </a:rPr>
              <a:t> </a:t>
            </a:r>
            <a:r>
              <a:rPr lang="en-GB" sz="1200" dirty="0" err="1">
                <a:solidFill>
                  <a:schemeClr val="bg1">
                    <a:lumMod val="85000"/>
                  </a:schemeClr>
                </a:solidFill>
              </a:rPr>
              <a:t>dimulai</a:t>
            </a:r>
            <a:r>
              <a:rPr lang="en-GB" sz="1200" dirty="0">
                <a:solidFill>
                  <a:schemeClr val="bg1">
                    <a:lumMod val="85000"/>
                  </a:schemeClr>
                </a:solidFill>
              </a:rPr>
              <a:t> </a:t>
            </a:r>
            <a:r>
              <a:rPr lang="en-GB" sz="1200" dirty="0" err="1">
                <a:solidFill>
                  <a:schemeClr val="bg1">
                    <a:lumMod val="85000"/>
                  </a:schemeClr>
                </a:solidFill>
              </a:rPr>
              <a:t>pendirian</a:t>
            </a:r>
            <a:r>
              <a:rPr lang="en-GB" sz="1200" dirty="0">
                <a:solidFill>
                  <a:schemeClr val="bg1">
                    <a:lumMod val="85000"/>
                  </a:schemeClr>
                </a:solidFill>
              </a:rPr>
              <a:t> </a:t>
            </a:r>
            <a:r>
              <a:rPr lang="en-GB" sz="1200" dirty="0" err="1">
                <a:solidFill>
                  <a:schemeClr val="bg1">
                    <a:lumMod val="85000"/>
                  </a:schemeClr>
                </a:solidFill>
              </a:rPr>
              <a:t>gedung</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a:t>
            </a:r>
            <a:r>
              <a:rPr lang="en-GB" sz="1200" dirty="0" err="1">
                <a:solidFill>
                  <a:schemeClr val="bg1">
                    <a:lumMod val="85000"/>
                  </a:schemeClr>
                </a:solidFill>
              </a:rPr>
              <a:t>Batam</a:t>
            </a:r>
            <a:r>
              <a:rPr lang="en-GB" sz="1200" dirty="0">
                <a:solidFill>
                  <a:schemeClr val="bg1">
                    <a:lumMod val="85000"/>
                  </a:schemeClr>
                </a:solidFill>
              </a:rPr>
              <a:t> di </a:t>
            </a:r>
            <a:r>
              <a:rPr lang="en-GB" sz="1200" dirty="0" err="1">
                <a:solidFill>
                  <a:schemeClr val="bg1">
                    <a:lumMod val="85000"/>
                  </a:schemeClr>
                </a:solidFill>
              </a:rPr>
              <a:t>Batam</a:t>
            </a:r>
            <a:r>
              <a:rPr lang="en-GB" sz="1200" dirty="0">
                <a:solidFill>
                  <a:schemeClr val="bg1">
                    <a:lumMod val="85000"/>
                  </a:schemeClr>
                </a:solidFill>
              </a:rPr>
              <a:t> Centre. Pada acara </a:t>
            </a:r>
            <a:r>
              <a:rPr lang="en-GB" sz="1200" dirty="0" err="1">
                <a:solidFill>
                  <a:schemeClr val="bg1">
                    <a:lumMod val="85000"/>
                  </a:schemeClr>
                </a:solidFill>
              </a:rPr>
              <a:t>peletakan</a:t>
            </a:r>
            <a:r>
              <a:rPr lang="en-GB" sz="1200" dirty="0">
                <a:solidFill>
                  <a:schemeClr val="bg1">
                    <a:lumMod val="85000"/>
                  </a:schemeClr>
                </a:solidFill>
              </a:rPr>
              <a:t> </a:t>
            </a:r>
            <a:br>
              <a:rPr lang="en-GB" sz="1200" dirty="0">
                <a:solidFill>
                  <a:schemeClr val="bg1">
                    <a:lumMod val="85000"/>
                  </a:schemeClr>
                </a:solidFill>
              </a:rPr>
            </a:br>
            <a:r>
              <a:rPr lang="en-GB" sz="1200" dirty="0">
                <a:solidFill>
                  <a:schemeClr val="bg1">
                    <a:lumMod val="85000"/>
                  </a:schemeClr>
                </a:solidFill>
              </a:rPr>
              <a:t>batu </a:t>
            </a:r>
            <a:r>
              <a:rPr lang="en-GB" sz="1200" dirty="0" err="1">
                <a:solidFill>
                  <a:schemeClr val="bg1">
                    <a:lumMod val="85000"/>
                  </a:schemeClr>
                </a:solidFill>
              </a:rPr>
              <a:t>pertama</a:t>
            </a:r>
            <a:r>
              <a:rPr lang="en-GB" sz="1200" dirty="0">
                <a:solidFill>
                  <a:schemeClr val="bg1">
                    <a:lumMod val="85000"/>
                  </a:schemeClr>
                </a:solidFill>
              </a:rPr>
              <a:t> </a:t>
            </a:r>
            <a:r>
              <a:rPr lang="en-GB" sz="1200" dirty="0" err="1">
                <a:solidFill>
                  <a:schemeClr val="bg1">
                    <a:lumMod val="85000"/>
                  </a:schemeClr>
                </a:solidFill>
              </a:rPr>
              <a:t>pendirian</a:t>
            </a:r>
            <a:r>
              <a:rPr lang="en-GB" sz="1200" dirty="0">
                <a:solidFill>
                  <a:schemeClr val="bg1">
                    <a:lumMod val="85000"/>
                  </a:schemeClr>
                </a:solidFill>
              </a:rPr>
              <a:t> </a:t>
            </a:r>
            <a:r>
              <a:rPr lang="en-GB" sz="1200" dirty="0" err="1">
                <a:solidFill>
                  <a:schemeClr val="bg1">
                    <a:lumMod val="85000"/>
                  </a:schemeClr>
                </a:solidFill>
              </a:rPr>
              <a:t>gedung</a:t>
            </a:r>
            <a:r>
              <a:rPr lang="en-GB" sz="1200" dirty="0">
                <a:solidFill>
                  <a:schemeClr val="bg1">
                    <a:lumMod val="85000"/>
                  </a:schemeClr>
                </a:solidFill>
              </a:rPr>
              <a:t> </a:t>
            </a:r>
            <a:r>
              <a:rPr lang="en-GB" sz="1200" dirty="0" err="1">
                <a:solidFill>
                  <a:schemeClr val="bg1">
                    <a:lumMod val="85000"/>
                  </a:schemeClr>
                </a:solidFill>
              </a:rPr>
              <a:t>Polibatam</a:t>
            </a:r>
            <a:r>
              <a:rPr lang="en-GB" sz="1200" dirty="0">
                <a:solidFill>
                  <a:schemeClr val="bg1">
                    <a:lumMod val="85000"/>
                  </a:schemeClr>
                </a:solidFill>
              </a:rPr>
              <a:t> </a:t>
            </a:r>
            <a:r>
              <a:rPr lang="en-GB" sz="1200" dirty="0" err="1">
                <a:solidFill>
                  <a:schemeClr val="bg1">
                    <a:lumMod val="85000"/>
                  </a:schemeClr>
                </a:solidFill>
              </a:rPr>
              <a:t>dilakukan</a:t>
            </a:r>
            <a:r>
              <a:rPr lang="en-GB" sz="1200" dirty="0">
                <a:solidFill>
                  <a:schemeClr val="bg1">
                    <a:lumMod val="85000"/>
                  </a:schemeClr>
                </a:solidFill>
              </a:rPr>
              <a:t> oleh </a:t>
            </a:r>
            <a:r>
              <a:rPr lang="en-GB" sz="1200" dirty="0" err="1">
                <a:solidFill>
                  <a:schemeClr val="bg1">
                    <a:lumMod val="85000"/>
                  </a:schemeClr>
                </a:solidFill>
              </a:rPr>
              <a:t>bapak</a:t>
            </a:r>
            <a:r>
              <a:rPr lang="en-GB" sz="1200" dirty="0">
                <a:solidFill>
                  <a:schemeClr val="bg1">
                    <a:lumMod val="85000"/>
                  </a:schemeClr>
                </a:solidFill>
              </a:rPr>
              <a:t> Menteri Pendidikan Nasional (</a:t>
            </a:r>
            <a:r>
              <a:rPr lang="en-GB" sz="1200" dirty="0" err="1">
                <a:solidFill>
                  <a:schemeClr val="bg1">
                    <a:lumMod val="85000"/>
                  </a:schemeClr>
                </a:solidFill>
              </a:rPr>
              <a:t>Mendiknas</a:t>
            </a:r>
            <a:r>
              <a:rPr lang="en-GB" sz="1200" dirty="0">
                <a:solidFill>
                  <a:schemeClr val="bg1">
                    <a:lumMod val="85000"/>
                  </a:schemeClr>
                </a:solidFill>
              </a:rPr>
              <a:t>) Bapak Prof. Malik </a:t>
            </a:r>
            <a:r>
              <a:rPr lang="en-GB" sz="1200" dirty="0" err="1">
                <a:solidFill>
                  <a:schemeClr val="bg1">
                    <a:lumMod val="85000"/>
                  </a:schemeClr>
                </a:solidFill>
              </a:rPr>
              <a:t>Fajar</a:t>
            </a:r>
            <a:r>
              <a:rPr lang="en-GB" sz="1200" dirty="0">
                <a:solidFill>
                  <a:schemeClr val="bg1">
                    <a:lumMod val="85000"/>
                  </a:schemeClr>
                </a:solidFill>
              </a:rPr>
              <a:t>. </a:t>
            </a:r>
            <a:r>
              <a:rPr lang="en-GB" sz="1200" dirty="0" err="1">
                <a:solidFill>
                  <a:schemeClr val="bg1">
                    <a:lumMod val="85000"/>
                  </a:schemeClr>
                </a:solidFill>
              </a:rPr>
              <a:t>Wisuda</a:t>
            </a:r>
            <a:r>
              <a:rPr lang="en-GB" sz="1200" dirty="0">
                <a:solidFill>
                  <a:schemeClr val="bg1">
                    <a:lumMod val="85000"/>
                  </a:schemeClr>
                </a:solidFill>
              </a:rPr>
              <a:t> </a:t>
            </a:r>
            <a:r>
              <a:rPr lang="en-GB" sz="1200" dirty="0" err="1">
                <a:solidFill>
                  <a:schemeClr val="bg1">
                    <a:lumMod val="85000"/>
                  </a:schemeClr>
                </a:solidFill>
              </a:rPr>
              <a:t>angkatan</a:t>
            </a:r>
            <a:r>
              <a:rPr lang="en-GB" sz="1200" dirty="0">
                <a:solidFill>
                  <a:schemeClr val="bg1">
                    <a:lumMod val="85000"/>
                  </a:schemeClr>
                </a:solidFill>
              </a:rPr>
              <a:t> </a:t>
            </a:r>
            <a:r>
              <a:rPr lang="en-GB" sz="1200" dirty="0" err="1">
                <a:solidFill>
                  <a:schemeClr val="bg1">
                    <a:lumMod val="85000"/>
                  </a:schemeClr>
                </a:solidFill>
              </a:rPr>
              <a:t>pertama</a:t>
            </a:r>
            <a:r>
              <a:rPr lang="en-GB" sz="1200" dirty="0">
                <a:solidFill>
                  <a:schemeClr val="bg1">
                    <a:lumMod val="85000"/>
                  </a:schemeClr>
                </a:solidFill>
              </a:rPr>
              <a:t> </a:t>
            </a:r>
            <a:r>
              <a:rPr lang="en-GB" sz="1200" dirty="0" err="1">
                <a:solidFill>
                  <a:schemeClr val="bg1">
                    <a:lumMod val="85000"/>
                  </a:schemeClr>
                </a:solidFill>
              </a:rPr>
              <a:t>Polibatam</a:t>
            </a:r>
            <a:r>
              <a:rPr lang="en-GB" sz="1200" dirty="0">
                <a:solidFill>
                  <a:schemeClr val="bg1">
                    <a:lumMod val="85000"/>
                  </a:schemeClr>
                </a:solidFill>
              </a:rPr>
              <a:t> juga pada </a:t>
            </a:r>
            <a:r>
              <a:rPr lang="en-GB" sz="1200" dirty="0" err="1">
                <a:solidFill>
                  <a:schemeClr val="bg1">
                    <a:lumMod val="85000"/>
                  </a:schemeClr>
                </a:solidFill>
              </a:rPr>
              <a:t>tahun</a:t>
            </a:r>
            <a:r>
              <a:rPr lang="en-GB" sz="1200" dirty="0">
                <a:solidFill>
                  <a:schemeClr val="bg1">
                    <a:lumMod val="85000"/>
                  </a:schemeClr>
                </a:solidFill>
              </a:rPr>
              <a:t> 2003.</a:t>
            </a:r>
            <a:br>
              <a:rPr lang="en-GB" sz="1200" dirty="0">
                <a:solidFill>
                  <a:schemeClr val="bg1">
                    <a:lumMod val="85000"/>
                  </a:schemeClr>
                </a:solidFill>
              </a:rPr>
            </a:br>
            <a:br>
              <a:rPr lang="en-GB" sz="1200" dirty="0">
                <a:solidFill>
                  <a:schemeClr val="bg1">
                    <a:lumMod val="85000"/>
                  </a:schemeClr>
                </a:solidFill>
              </a:rPr>
            </a:br>
            <a:r>
              <a:rPr lang="en-US" altLang="en-GB" sz="1200" dirty="0">
                <a:solidFill>
                  <a:schemeClr val="bg1">
                    <a:lumMod val="85000"/>
                  </a:schemeClr>
                </a:solid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35" y="1905"/>
            <a:ext cx="9383395" cy="5113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bg1">
                    <a:lumMod val="85000"/>
                  </a:schemeClr>
                </a:solidFill>
              </a:rPr>
              <a:t>3.1.2.	</a:t>
            </a:r>
            <a:r>
              <a:rPr lang="en-GB" sz="1200" dirty="0" err="1">
                <a:solidFill>
                  <a:schemeClr val="bg1">
                    <a:lumMod val="85000"/>
                  </a:schemeClr>
                </a:solidFill>
              </a:rPr>
              <a:t>Visi</a:t>
            </a:r>
            <a:r>
              <a:rPr lang="en-GB" sz="1200" dirty="0">
                <a:solidFill>
                  <a:schemeClr val="bg1">
                    <a:lumMod val="85000"/>
                  </a:schemeClr>
                </a:solidFill>
              </a:rPr>
              <a:t> dan </a:t>
            </a:r>
            <a:r>
              <a:rPr lang="en-GB" sz="1200" dirty="0" err="1">
                <a:solidFill>
                  <a:schemeClr val="bg1">
                    <a:lumMod val="85000"/>
                  </a:schemeClr>
                </a:solidFill>
              </a:rPr>
              <a:t>Misi</a:t>
            </a:r>
            <a:r>
              <a:rPr lang="en-GB" sz="1200" dirty="0">
                <a:solidFill>
                  <a:schemeClr val="bg1">
                    <a:lumMod val="85000"/>
                  </a:schemeClr>
                </a:solidFill>
              </a:rPr>
              <a:t> </a:t>
            </a:r>
            <a:br>
              <a:rPr lang="en-GB" sz="1200" dirty="0">
                <a:solidFill>
                  <a:schemeClr val="bg1">
                    <a:lumMod val="85000"/>
                  </a:schemeClr>
                </a:solidFill>
              </a:rPr>
            </a:br>
            <a:br>
              <a:rPr lang="en-GB" sz="1200" dirty="0">
                <a:solidFill>
                  <a:schemeClr val="bg1">
                    <a:lumMod val="85000"/>
                  </a:schemeClr>
                </a:solidFill>
              </a:rPr>
            </a:br>
            <a:r>
              <a:rPr lang="en-GB" sz="1200" dirty="0">
                <a:solidFill>
                  <a:schemeClr val="bg1">
                    <a:lumMod val="85000"/>
                  </a:schemeClr>
                </a:solidFill>
              </a:rPr>
              <a:t> </a:t>
            </a:r>
            <a:r>
              <a:rPr lang="en-GB" sz="1200" dirty="0" err="1">
                <a:solidFill>
                  <a:schemeClr val="bg1">
                    <a:lumMod val="85000"/>
                  </a:schemeClr>
                </a:solidFill>
              </a:rPr>
              <a:t>Visi</a:t>
            </a:r>
            <a:br>
              <a:rPr lang="en-GB" sz="1200" dirty="0">
                <a:solidFill>
                  <a:schemeClr val="bg1">
                    <a:lumMod val="85000"/>
                  </a:schemeClr>
                </a:solidFill>
              </a:rPr>
            </a:br>
            <a:br>
              <a:rPr lang="en-GB" sz="1200" dirty="0">
                <a:solidFill>
                  <a:schemeClr val="bg1">
                    <a:lumMod val="85000"/>
                  </a:schemeClr>
                </a:solidFill>
              </a:rPr>
            </a:br>
            <a:r>
              <a:rPr lang="en-US" altLang="en-GB" sz="1200" dirty="0">
                <a:solidFill>
                  <a:schemeClr val="bg1">
                    <a:lumMod val="85000"/>
                  </a:schemeClr>
                </a:solidFill>
              </a:rPr>
              <a:t>  </a:t>
            </a:r>
            <a:r>
              <a:rPr lang="en-GB" sz="1200" dirty="0" err="1">
                <a:solidFill>
                  <a:schemeClr val="bg1">
                    <a:lumMod val="85000"/>
                  </a:schemeClr>
                </a:solidFill>
              </a:rPr>
              <a:t>Mewujudkan</a:t>
            </a:r>
            <a:r>
              <a:rPr lang="en-GB" sz="1200" dirty="0">
                <a:solidFill>
                  <a:schemeClr val="bg1">
                    <a:lumMod val="85000"/>
                  </a:schemeClr>
                </a:solidFill>
              </a:rPr>
              <a:t> </a:t>
            </a:r>
            <a:r>
              <a:rPr lang="en-GB" sz="1200" dirty="0" err="1">
                <a:solidFill>
                  <a:schemeClr val="bg1">
                    <a:lumMod val="85000"/>
                  </a:schemeClr>
                </a:solidFill>
              </a:rPr>
              <a:t>Politeknik</a:t>
            </a:r>
            <a:r>
              <a:rPr lang="en-GB" sz="1200" dirty="0">
                <a:solidFill>
                  <a:schemeClr val="bg1">
                    <a:lumMod val="85000"/>
                  </a:schemeClr>
                </a:solidFill>
              </a:rPr>
              <a:t> </a:t>
            </a:r>
            <a:r>
              <a:rPr lang="en-GB" sz="1200" dirty="0" err="1">
                <a:solidFill>
                  <a:schemeClr val="bg1">
                    <a:lumMod val="85000"/>
                  </a:schemeClr>
                </a:solidFill>
              </a:rPr>
              <a:t>generasi</a:t>
            </a:r>
            <a:r>
              <a:rPr lang="en-GB" sz="1200" dirty="0">
                <a:solidFill>
                  <a:schemeClr val="bg1">
                    <a:lumMod val="85000"/>
                  </a:schemeClr>
                </a:solidFill>
              </a:rPr>
              <a:t> </a:t>
            </a:r>
            <a:r>
              <a:rPr lang="en-GB" sz="1200" dirty="0" err="1">
                <a:solidFill>
                  <a:schemeClr val="bg1">
                    <a:lumMod val="85000"/>
                  </a:schemeClr>
                </a:solidFill>
              </a:rPr>
              <a:t>baru</a:t>
            </a:r>
            <a:r>
              <a:rPr lang="en-GB" sz="1200" dirty="0">
                <a:solidFill>
                  <a:schemeClr val="bg1">
                    <a:lumMod val="85000"/>
                  </a:schemeClr>
                </a:solidFill>
              </a:rPr>
              <a:t> yang </a:t>
            </a:r>
            <a:r>
              <a:rPr lang="en-GB" sz="1200" dirty="0" err="1">
                <a:solidFill>
                  <a:schemeClr val="bg1">
                    <a:lumMod val="85000"/>
                  </a:schemeClr>
                </a:solidFill>
              </a:rPr>
              <a:t>bermutu</a:t>
            </a:r>
            <a:r>
              <a:rPr lang="en-GB" sz="1200" dirty="0">
                <a:solidFill>
                  <a:schemeClr val="bg1">
                    <a:lumMod val="85000"/>
                  </a:schemeClr>
                </a:solidFill>
              </a:rPr>
              <a:t>, </a:t>
            </a:r>
            <a:r>
              <a:rPr lang="en-GB" sz="1200" dirty="0" err="1">
                <a:solidFill>
                  <a:schemeClr val="bg1">
                    <a:lumMod val="85000"/>
                  </a:schemeClr>
                </a:solidFill>
              </a:rPr>
              <a:t>adaptif</a:t>
            </a:r>
            <a:r>
              <a:rPr lang="en-GB" sz="1200" dirty="0">
                <a:solidFill>
                  <a:schemeClr val="bg1">
                    <a:lumMod val="85000"/>
                  </a:schemeClr>
                </a:solidFill>
              </a:rPr>
              <a:t>, </a:t>
            </a:r>
            <a:r>
              <a:rPr lang="en-GB" sz="1200" dirty="0" err="1">
                <a:solidFill>
                  <a:schemeClr val="bg1">
                    <a:lumMod val="85000"/>
                  </a:schemeClr>
                </a:solidFill>
              </a:rPr>
              <a:t>inovatif</a:t>
            </a:r>
            <a:r>
              <a:rPr lang="en-GB" sz="1200" dirty="0">
                <a:solidFill>
                  <a:schemeClr val="bg1">
                    <a:lumMod val="85000"/>
                  </a:schemeClr>
                </a:solidFill>
              </a:rPr>
              <a:t>, dan </a:t>
            </a:r>
            <a:r>
              <a:rPr lang="en-GB" sz="1200" dirty="0" err="1">
                <a:solidFill>
                  <a:schemeClr val="bg1">
                    <a:lumMod val="85000"/>
                  </a:schemeClr>
                </a:solidFill>
              </a:rPr>
              <a:t>bermitra</a:t>
            </a:r>
            <a:r>
              <a:rPr lang="en-GB" sz="1200" dirty="0">
                <a:solidFill>
                  <a:schemeClr val="bg1">
                    <a:lumMod val="85000"/>
                  </a:schemeClr>
                </a:solidFill>
              </a:rPr>
              <a:t> </a:t>
            </a:r>
            <a:r>
              <a:rPr lang="en-GB" sz="1200" dirty="0" err="1">
                <a:solidFill>
                  <a:schemeClr val="bg1">
                    <a:lumMod val="85000"/>
                  </a:schemeClr>
                </a:solidFill>
              </a:rPr>
              <a:t>erat</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industry </a:t>
            </a:r>
            <a:br>
              <a:rPr lang="en-GB" sz="1200" dirty="0">
                <a:solidFill>
                  <a:schemeClr val="bg1">
                    <a:lumMod val="85000"/>
                  </a:schemeClr>
                </a:solidFill>
              </a:rPr>
            </a:br>
            <a:r>
              <a:rPr lang="en-GB" sz="1200" dirty="0">
                <a:solidFill>
                  <a:schemeClr val="bg1">
                    <a:lumMod val="85000"/>
                  </a:schemeClr>
                </a:solidFill>
              </a:rPr>
              <a:t>dan </a:t>
            </a:r>
            <a:r>
              <a:rPr lang="en-GB" sz="1200" dirty="0" err="1">
                <a:solidFill>
                  <a:schemeClr val="bg1">
                    <a:lumMod val="85000"/>
                  </a:schemeClr>
                </a:solidFill>
              </a:rPr>
              <a:t>masyarakat</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mendukung</a:t>
            </a:r>
            <a:r>
              <a:rPr lang="en-GB" sz="1200" dirty="0">
                <a:solidFill>
                  <a:schemeClr val="bg1">
                    <a:lumMod val="85000"/>
                  </a:schemeClr>
                </a:solidFill>
              </a:rPr>
              <a:t> Indonesia </a:t>
            </a:r>
            <a:r>
              <a:rPr lang="en-GB" sz="1200" dirty="0" err="1">
                <a:solidFill>
                  <a:schemeClr val="bg1">
                    <a:lumMod val="85000"/>
                  </a:schemeClr>
                </a:solidFill>
              </a:rPr>
              <a:t>Maju</a:t>
            </a:r>
            <a:r>
              <a:rPr lang="en-GB" sz="1200" dirty="0">
                <a:solidFill>
                  <a:schemeClr val="bg1">
                    <a:lumMod val="85000"/>
                  </a:schemeClr>
                </a:solidFill>
              </a:rPr>
              <a:t> dan Sejahtera 2045.</a:t>
            </a:r>
            <a:br>
              <a:rPr lang="en-GB" sz="1200" dirty="0">
                <a:solidFill>
                  <a:schemeClr val="bg1">
                    <a:lumMod val="85000"/>
                  </a:schemeClr>
                </a:solidFill>
              </a:rPr>
            </a:br>
            <a:br>
              <a:rPr lang="en-GB" sz="1200" dirty="0">
                <a:solidFill>
                  <a:schemeClr val="bg1">
                    <a:lumMod val="85000"/>
                  </a:schemeClr>
                </a:solidFill>
              </a:rPr>
            </a:br>
            <a:r>
              <a:rPr lang="en-GB" sz="1200" dirty="0" err="1">
                <a:solidFill>
                  <a:schemeClr val="bg1">
                    <a:lumMod val="85000"/>
                  </a:schemeClr>
                </a:solidFill>
              </a:rPr>
              <a:t>Misi</a:t>
            </a:r>
            <a:br>
              <a:rPr lang="en-GB" sz="1200" dirty="0">
                <a:solidFill>
                  <a:schemeClr val="bg1">
                    <a:lumMod val="85000"/>
                  </a:schemeClr>
                </a:solidFill>
              </a:rPr>
            </a:br>
            <a:r>
              <a:rPr lang="en-US" altLang="en-GB" sz="1200" dirty="0">
                <a:solidFill>
                  <a:schemeClr val="bg1">
                    <a:lumMod val="85000"/>
                  </a:schemeClr>
                </a:solidFill>
              </a:rPr>
              <a:t>     </a:t>
            </a:r>
            <a:br>
              <a:rPr lang="en-US" altLang="en-GB" sz="1200" dirty="0">
                <a:solidFill>
                  <a:schemeClr val="bg1">
                    <a:lumMod val="85000"/>
                  </a:schemeClr>
                </a:solidFill>
              </a:rPr>
            </a:br>
            <a:r>
              <a:rPr lang="en-US" altLang="en-GB" sz="1200" dirty="0">
                <a:solidFill>
                  <a:schemeClr val="bg1">
                    <a:lumMod val="85000"/>
                  </a:schemeClr>
                </a:solidFill>
              </a:rPr>
              <a:t>  </a:t>
            </a:r>
            <a:r>
              <a:rPr lang="en-GB" sz="1200" dirty="0" err="1">
                <a:solidFill>
                  <a:schemeClr val="bg1">
                    <a:lumMod val="85000"/>
                  </a:schemeClr>
                </a:solidFill>
              </a:rPr>
              <a:t>Aktif</a:t>
            </a:r>
            <a:r>
              <a:rPr lang="en-GB" sz="1200" dirty="0">
                <a:solidFill>
                  <a:schemeClr val="bg1">
                    <a:lumMod val="85000"/>
                  </a:schemeClr>
                </a:solidFill>
              </a:rPr>
              <a:t> </a:t>
            </a:r>
            <a:r>
              <a:rPr lang="en-GB" sz="1200" dirty="0" err="1">
                <a:solidFill>
                  <a:schemeClr val="bg1">
                    <a:lumMod val="85000"/>
                  </a:schemeClr>
                </a:solidFill>
              </a:rPr>
              <a:t>dalam</a:t>
            </a:r>
            <a:r>
              <a:rPr lang="en-GB" sz="1200" dirty="0">
                <a:solidFill>
                  <a:schemeClr val="bg1">
                    <a:lumMod val="85000"/>
                  </a:schemeClr>
                </a:solidFill>
              </a:rPr>
              <a:t> proses </a:t>
            </a:r>
            <a:r>
              <a:rPr lang="en-GB" sz="1200" dirty="0" err="1">
                <a:solidFill>
                  <a:schemeClr val="bg1">
                    <a:lumMod val="85000"/>
                  </a:schemeClr>
                </a:solidFill>
              </a:rPr>
              <a:t>kreasi</a:t>
            </a:r>
            <a:r>
              <a:rPr lang="en-GB" sz="1200" dirty="0">
                <a:solidFill>
                  <a:schemeClr val="bg1">
                    <a:lumMod val="85000"/>
                  </a:schemeClr>
                </a:solidFill>
              </a:rPr>
              <a:t>, </a:t>
            </a:r>
            <a:r>
              <a:rPr lang="en-GB" sz="1200" dirty="0" err="1">
                <a:solidFill>
                  <a:schemeClr val="bg1">
                    <a:lumMod val="85000"/>
                  </a:schemeClr>
                </a:solidFill>
              </a:rPr>
              <a:t>penyebaran</a:t>
            </a:r>
            <a:r>
              <a:rPr lang="en-GB" sz="1200" dirty="0">
                <a:solidFill>
                  <a:schemeClr val="bg1">
                    <a:lumMod val="85000"/>
                  </a:schemeClr>
                </a:solidFill>
              </a:rPr>
              <a:t> dan </a:t>
            </a:r>
            <a:r>
              <a:rPr lang="en-GB" sz="1200" dirty="0" err="1">
                <a:solidFill>
                  <a:schemeClr val="bg1">
                    <a:lumMod val="85000"/>
                  </a:schemeClr>
                </a:solidFill>
              </a:rPr>
              <a:t>penerapan</a:t>
            </a:r>
            <a:r>
              <a:rPr lang="en-GB" sz="1200" dirty="0">
                <a:solidFill>
                  <a:schemeClr val="bg1">
                    <a:lumMod val="85000"/>
                  </a:schemeClr>
                </a:solidFill>
              </a:rPr>
              <a:t> sains dan </a:t>
            </a:r>
            <a:r>
              <a:rPr lang="en-GB" sz="1200" dirty="0" err="1">
                <a:solidFill>
                  <a:schemeClr val="bg1">
                    <a:lumMod val="85000"/>
                  </a:schemeClr>
                </a:solidFill>
              </a:rPr>
              <a:t>teknologi</a:t>
            </a:r>
            <a:r>
              <a:rPr lang="en-GB" sz="1200" dirty="0">
                <a:solidFill>
                  <a:schemeClr val="bg1">
                    <a:lumMod val="85000"/>
                  </a:schemeClr>
                </a:solidFill>
              </a:rPr>
              <a:t> </a:t>
            </a:r>
            <a:r>
              <a:rPr lang="en-GB" sz="1200" dirty="0" err="1">
                <a:solidFill>
                  <a:schemeClr val="bg1">
                    <a:lumMod val="85000"/>
                  </a:schemeClr>
                </a:solidFill>
              </a:rPr>
              <a:t>melalui</a:t>
            </a:r>
            <a:r>
              <a:rPr lang="en-GB" sz="1200" dirty="0">
                <a:solidFill>
                  <a:schemeClr val="bg1">
                    <a:lumMod val="85000"/>
                  </a:schemeClr>
                </a:solidFill>
              </a:rPr>
              <a:t> </a:t>
            </a:r>
            <a:r>
              <a:rPr lang="en-GB" sz="1200" dirty="0" err="1">
                <a:solidFill>
                  <a:schemeClr val="bg1">
                    <a:lumMod val="85000"/>
                  </a:schemeClr>
                </a:solidFill>
              </a:rPr>
              <a:t>layanan</a:t>
            </a:r>
            <a:r>
              <a:rPr lang="en-GB" sz="1200" dirty="0">
                <a:solidFill>
                  <a:schemeClr val="bg1">
                    <a:lumMod val="85000"/>
                  </a:schemeClr>
                </a:solidFill>
              </a:rPr>
              <a:t> Pendidikan </a:t>
            </a:r>
            <a:r>
              <a:rPr lang="en-GB" sz="1200" dirty="0" err="1">
                <a:solidFill>
                  <a:schemeClr val="bg1">
                    <a:lumMod val="85000"/>
                  </a:schemeClr>
                </a:solidFill>
              </a:rPr>
              <a:t>tinggi</a:t>
            </a:r>
            <a:r>
              <a:rPr lang="en-GB" sz="1200" dirty="0">
                <a:solidFill>
                  <a:schemeClr val="bg1">
                    <a:lumMod val="85000"/>
                  </a:schemeClr>
                </a:solidFill>
              </a:rPr>
              <a:t> </a:t>
            </a:r>
            <a:r>
              <a:rPr lang="en-GB" sz="1200" dirty="0" err="1">
                <a:solidFill>
                  <a:schemeClr val="bg1">
                    <a:lumMod val="85000"/>
                  </a:schemeClr>
                </a:solidFill>
              </a:rPr>
              <a:t>vokasi</a:t>
            </a:r>
            <a:r>
              <a:rPr lang="en-GB" sz="1200" dirty="0">
                <a:solidFill>
                  <a:schemeClr val="bg1">
                    <a:lumMod val="85000"/>
                  </a:schemeClr>
                </a:solidFill>
              </a:rPr>
              <a:t> dan </a:t>
            </a:r>
            <a:r>
              <a:rPr lang="en-GB" sz="1200" dirty="0" err="1">
                <a:solidFill>
                  <a:schemeClr val="bg1">
                    <a:lumMod val="85000"/>
                  </a:schemeClr>
                </a:solidFill>
              </a:rPr>
              <a:t>penelitian</a:t>
            </a:r>
            <a:r>
              <a:rPr lang="en-GB" sz="1200" dirty="0">
                <a:solidFill>
                  <a:schemeClr val="bg1">
                    <a:lumMod val="85000"/>
                  </a:schemeClr>
                </a:solidFill>
              </a:rPr>
              <a:t> </a:t>
            </a:r>
            <a:r>
              <a:rPr lang="en-GB" sz="1200" dirty="0" err="1">
                <a:solidFill>
                  <a:schemeClr val="bg1">
                    <a:lumMod val="85000"/>
                  </a:schemeClr>
                </a:solidFill>
              </a:rPr>
              <a:t>terapan</a:t>
            </a:r>
            <a:r>
              <a:rPr lang="en-GB" sz="1200" dirty="0">
                <a:solidFill>
                  <a:schemeClr val="bg1">
                    <a:lumMod val="85000"/>
                  </a:schemeClr>
                </a:solidFill>
              </a:rPr>
              <a:t> yang </a:t>
            </a:r>
            <a:r>
              <a:rPr lang="en-GB" sz="1200" dirty="0" err="1">
                <a:solidFill>
                  <a:schemeClr val="bg1">
                    <a:lumMod val="85000"/>
                  </a:schemeClr>
                </a:solidFill>
              </a:rPr>
              <a:t>bermutu</a:t>
            </a:r>
            <a:r>
              <a:rPr lang="en-GB" sz="1200" dirty="0">
                <a:solidFill>
                  <a:schemeClr val="bg1">
                    <a:lumMod val="85000"/>
                  </a:schemeClr>
                </a:solidFill>
              </a:rPr>
              <a:t>, </a:t>
            </a:r>
            <a:r>
              <a:rPr lang="en-GB" sz="1200" dirty="0" err="1">
                <a:solidFill>
                  <a:schemeClr val="bg1">
                    <a:lumMod val="85000"/>
                  </a:schemeClr>
                </a:solidFill>
              </a:rPr>
              <a:t>terbuka</a:t>
            </a:r>
            <a:r>
              <a:rPr lang="en-GB" sz="1200" dirty="0">
                <a:solidFill>
                  <a:schemeClr val="bg1">
                    <a:lumMod val="85000"/>
                  </a:schemeClr>
                </a:solidFill>
              </a:rPr>
              <a:t>, </a:t>
            </a:r>
            <a:r>
              <a:rPr lang="en-GB" sz="1200" dirty="0" err="1">
                <a:solidFill>
                  <a:schemeClr val="bg1">
                    <a:lumMod val="85000"/>
                  </a:schemeClr>
                </a:solidFill>
              </a:rPr>
              <a:t>relevan</a:t>
            </a:r>
            <a:r>
              <a:rPr lang="en-GB" sz="1200" dirty="0">
                <a:solidFill>
                  <a:schemeClr val="bg1">
                    <a:lumMod val="85000"/>
                  </a:schemeClr>
                </a:solidFill>
              </a:rPr>
              <a:t>, dan </a:t>
            </a:r>
            <a:r>
              <a:rPr lang="en-GB" sz="1200" dirty="0" err="1">
                <a:solidFill>
                  <a:schemeClr val="bg1">
                    <a:lumMod val="85000"/>
                  </a:schemeClr>
                </a:solidFill>
              </a:rPr>
              <a:t>berkolaborasi</a:t>
            </a:r>
            <a:r>
              <a:rPr lang="en-GB" sz="1200" dirty="0">
                <a:solidFill>
                  <a:schemeClr val="bg1">
                    <a:lumMod val="85000"/>
                  </a:schemeClr>
                </a:solidFill>
              </a:rPr>
              <a:t> </a:t>
            </a:r>
            <a:r>
              <a:rPr lang="en-GB" sz="1200" dirty="0" err="1">
                <a:solidFill>
                  <a:schemeClr val="bg1">
                    <a:lumMod val="85000"/>
                  </a:schemeClr>
                </a:solidFill>
              </a:rPr>
              <a:t>erat</a:t>
            </a:r>
            <a:r>
              <a:rPr lang="en-GB" sz="1200" dirty="0">
                <a:solidFill>
                  <a:schemeClr val="bg1">
                    <a:lumMod val="85000"/>
                  </a:schemeClr>
                </a:solidFill>
              </a:rPr>
              <a:t>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masyarakat</a:t>
            </a:r>
            <a:r>
              <a:rPr lang="en-GB" sz="1200" dirty="0">
                <a:solidFill>
                  <a:schemeClr val="bg1">
                    <a:lumMod val="85000"/>
                  </a:schemeClr>
                </a:solidFill>
              </a:rPr>
              <a:t> dan industry </a:t>
            </a:r>
            <a:r>
              <a:rPr lang="en-GB" sz="1200" dirty="0" err="1">
                <a:solidFill>
                  <a:schemeClr val="bg1">
                    <a:lumMod val="85000"/>
                  </a:schemeClr>
                </a:solidFill>
              </a:rPr>
              <a:t>dengan</a:t>
            </a:r>
            <a:r>
              <a:rPr lang="en-GB" sz="1200" dirty="0">
                <a:solidFill>
                  <a:schemeClr val="bg1">
                    <a:lumMod val="85000"/>
                  </a:schemeClr>
                </a:solidFill>
              </a:rPr>
              <a:t> </a:t>
            </a:r>
            <a:r>
              <a:rPr lang="en-GB" sz="1200" dirty="0" err="1">
                <a:solidFill>
                  <a:schemeClr val="bg1">
                    <a:lumMod val="85000"/>
                  </a:schemeClr>
                </a:solidFill>
              </a:rPr>
              <a:t>penerapan</a:t>
            </a:r>
            <a:r>
              <a:rPr lang="en-GB" sz="1200" dirty="0">
                <a:solidFill>
                  <a:schemeClr val="bg1">
                    <a:lumMod val="85000"/>
                  </a:schemeClr>
                </a:solidFill>
              </a:rPr>
              <a:t> tata Kelola </a:t>
            </a:r>
            <a:r>
              <a:rPr lang="en-GB" sz="1200" dirty="0" err="1">
                <a:solidFill>
                  <a:schemeClr val="bg1">
                    <a:lumMod val="85000"/>
                  </a:schemeClr>
                </a:solidFill>
              </a:rPr>
              <a:t>institusi</a:t>
            </a:r>
            <a:r>
              <a:rPr lang="en-GB" sz="1200" dirty="0">
                <a:solidFill>
                  <a:schemeClr val="bg1">
                    <a:lumMod val="85000"/>
                  </a:schemeClr>
                </a:solidFill>
              </a:rPr>
              <a:t> yang </a:t>
            </a:r>
            <a:r>
              <a:rPr lang="en-GB" sz="1200" dirty="0" err="1">
                <a:solidFill>
                  <a:schemeClr val="bg1">
                    <a:lumMod val="85000"/>
                  </a:schemeClr>
                </a:solidFill>
              </a:rPr>
              <a:t>baik</a:t>
            </a:r>
            <a:r>
              <a:rPr lang="en-GB" sz="1200" dirty="0">
                <a:solidFill>
                  <a:schemeClr val="bg1">
                    <a:lumMod val="85000"/>
                  </a:schemeClr>
                </a:solidFill>
              </a:rPr>
              <a:t> </a:t>
            </a:r>
            <a:r>
              <a:rPr lang="en-GB" sz="1200" dirty="0" err="1">
                <a:solidFill>
                  <a:schemeClr val="bg1">
                    <a:lumMod val="85000"/>
                  </a:schemeClr>
                </a:solidFill>
              </a:rPr>
              <a:t>untuk</a:t>
            </a:r>
            <a:r>
              <a:rPr lang="en-GB" sz="1200" dirty="0">
                <a:solidFill>
                  <a:schemeClr val="bg1">
                    <a:lumMod val="85000"/>
                  </a:schemeClr>
                </a:solidFill>
              </a:rPr>
              <a:t> </a:t>
            </a:r>
            <a:r>
              <a:rPr lang="en-GB" sz="1200" dirty="0" err="1">
                <a:solidFill>
                  <a:schemeClr val="bg1">
                    <a:lumMod val="85000"/>
                  </a:schemeClr>
                </a:solidFill>
              </a:rPr>
              <a:t>kehidupan</a:t>
            </a:r>
            <a:r>
              <a:rPr lang="en-GB" sz="1200" dirty="0">
                <a:solidFill>
                  <a:schemeClr val="bg1">
                    <a:lumMod val="85000"/>
                  </a:schemeClr>
                </a:solidFill>
              </a:rPr>
              <a:t> </a:t>
            </a:r>
            <a:r>
              <a:rPr lang="en-GB" sz="1200" dirty="0" err="1">
                <a:solidFill>
                  <a:schemeClr val="bg1">
                    <a:lumMod val="85000"/>
                  </a:schemeClr>
                </a:solidFill>
              </a:rPr>
              <a:t>bangsa</a:t>
            </a:r>
            <a:r>
              <a:rPr lang="en-GB" sz="1200" dirty="0">
                <a:solidFill>
                  <a:schemeClr val="bg1">
                    <a:lumMod val="85000"/>
                  </a:schemeClr>
                </a:solidFill>
              </a:rPr>
              <a:t> yang </a:t>
            </a:r>
            <a:r>
              <a:rPr lang="en-GB" sz="1200" dirty="0" err="1">
                <a:solidFill>
                  <a:schemeClr val="bg1">
                    <a:lumMod val="85000"/>
                  </a:schemeClr>
                </a:solidFill>
              </a:rPr>
              <a:t>lebih</a:t>
            </a:r>
            <a:r>
              <a:rPr lang="en-GB" sz="1200" dirty="0">
                <a:solidFill>
                  <a:schemeClr val="bg1">
                    <a:lumMod val="85000"/>
                  </a:schemeClr>
                </a:solidFill>
              </a:rPr>
              <a:t> </a:t>
            </a:r>
            <a:r>
              <a:rPr lang="en-GB" sz="1200" dirty="0" err="1">
                <a:solidFill>
                  <a:schemeClr val="bg1">
                    <a:lumMod val="85000"/>
                  </a:schemeClr>
                </a:solidFill>
              </a:rPr>
              <a:t>baik</a:t>
            </a:r>
            <a:r>
              <a:rPr lang="en-GB" sz="1200" dirty="0">
                <a:solidFill>
                  <a:schemeClr val="bg1">
                    <a:lumMod val="85000"/>
                  </a:schemeClr>
                </a:solidFill>
              </a:rPr>
              <a:t>.</a:t>
            </a:r>
            <a:br>
              <a:rPr 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3.2.	</a:t>
            </a:r>
            <a:r>
              <a:rPr lang="en-US" altLang="en-GB" sz="1200" dirty="0" err="1">
                <a:solidFill>
                  <a:schemeClr val="bg1">
                    <a:lumMod val="85000"/>
                  </a:schemeClr>
                </a:solidFill>
              </a:rPr>
              <a:t>Analisis</a:t>
            </a:r>
            <a:r>
              <a:rPr lang="en-US" altLang="en-GB" sz="1200" dirty="0">
                <a:solidFill>
                  <a:schemeClr val="bg1">
                    <a:lumMod val="85000"/>
                  </a:schemeClr>
                </a:solidFill>
              </a:rPr>
              <a:t> </a:t>
            </a:r>
            <a:r>
              <a:rPr lang="en-US" altLang="en-GB" sz="1200" dirty="0" err="1">
                <a:solidFill>
                  <a:schemeClr val="bg1">
                    <a:lumMod val="85000"/>
                  </a:schemeClr>
                </a:solidFill>
              </a:rPr>
              <a:t>Sistem</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3.2.1.	</a:t>
            </a:r>
            <a:r>
              <a:rPr lang="en-US" altLang="en-GB" sz="1200" dirty="0" err="1">
                <a:solidFill>
                  <a:schemeClr val="bg1">
                    <a:lumMod val="85000"/>
                  </a:schemeClr>
                </a:solidFill>
              </a:rPr>
              <a:t>Analis</a:t>
            </a:r>
            <a:r>
              <a:rPr lang="en-US" altLang="en-GB" sz="1200" dirty="0">
                <a:solidFill>
                  <a:schemeClr val="bg1">
                    <a:lumMod val="85000"/>
                  </a:schemeClr>
                </a:solidFill>
              </a:rPr>
              <a:t> </a:t>
            </a:r>
            <a:r>
              <a:rPr lang="en-US" altLang="en-GB" sz="1200" dirty="0" err="1">
                <a:solidFill>
                  <a:schemeClr val="bg1">
                    <a:lumMod val="85000"/>
                  </a:schemeClr>
                </a:solidFill>
              </a:rPr>
              <a:t>Kelemahan</a:t>
            </a:r>
            <a:r>
              <a:rPr lang="en-US" altLang="en-GB" sz="1200" dirty="0">
                <a:solidFill>
                  <a:schemeClr val="bg1">
                    <a:lumMod val="85000"/>
                  </a:schemeClr>
                </a:solidFill>
              </a:rPr>
              <a:t> </a:t>
            </a:r>
            <a:r>
              <a:rPr lang="en-US" altLang="en-GB" sz="1200" dirty="0" err="1">
                <a:solidFill>
                  <a:schemeClr val="bg1">
                    <a:lumMod val="85000"/>
                  </a:schemeClr>
                </a:solidFill>
              </a:rPr>
              <a:t>Sistem</a:t>
            </a:r>
            <a:br>
              <a:rPr lang="en-US" altLang="en-GB" sz="1200" dirty="0">
                <a:solidFill>
                  <a:schemeClr val="bg1">
                    <a:lumMod val="85000"/>
                  </a:schemeClr>
                </a:solidFill>
              </a:rPr>
            </a:br>
            <a:br>
              <a:rPr lang="en-US" altLang="en-GB" sz="1200" dirty="0">
                <a:solidFill>
                  <a:schemeClr val="bg1">
                    <a:lumMod val="85000"/>
                  </a:schemeClr>
                </a:solidFill>
              </a:rPr>
            </a:br>
            <a:r>
              <a:rPr lang="en-US" altLang="en-GB" sz="1200" dirty="0">
                <a:solidFill>
                  <a:schemeClr val="bg1">
                    <a:lumMod val="85000"/>
                  </a:schemeClr>
                </a:solidFill>
              </a:rPr>
              <a:t>  </a:t>
            </a:r>
            <a:r>
              <a:rPr lang="en-US" altLang="en-GB" sz="1200" dirty="0" err="1">
                <a:solidFill>
                  <a:schemeClr val="bg1">
                    <a:lumMod val="85000"/>
                  </a:schemeClr>
                </a:solidFill>
              </a:rPr>
              <a:t>Analisis</a:t>
            </a:r>
            <a:r>
              <a:rPr lang="en-US" altLang="en-GB" sz="1200" dirty="0">
                <a:solidFill>
                  <a:schemeClr val="bg1">
                    <a:lumMod val="85000"/>
                  </a:schemeClr>
                </a:solidFill>
              </a:rPr>
              <a:t> </a:t>
            </a:r>
            <a:r>
              <a:rPr lang="en-US" altLang="en-GB" sz="1200" dirty="0" err="1">
                <a:solidFill>
                  <a:schemeClr val="bg1">
                    <a:lumMod val="85000"/>
                  </a:schemeClr>
                </a:solidFill>
              </a:rPr>
              <a:t>kelemahan</a:t>
            </a:r>
            <a:r>
              <a:rPr lang="en-US" altLang="en-GB" sz="1200" dirty="0">
                <a:solidFill>
                  <a:schemeClr val="bg1">
                    <a:lumMod val="85000"/>
                  </a:schemeClr>
                </a:solidFill>
              </a:rPr>
              <a:t> </a:t>
            </a:r>
            <a:r>
              <a:rPr lang="en-US" altLang="en-GB" sz="1200" dirty="0" err="1">
                <a:solidFill>
                  <a:schemeClr val="bg1">
                    <a:lumMod val="85000"/>
                  </a:schemeClr>
                </a:solidFill>
              </a:rPr>
              <a:t>sistem</a:t>
            </a:r>
            <a:r>
              <a:rPr lang="en-US" altLang="en-GB" sz="1200" dirty="0">
                <a:solidFill>
                  <a:schemeClr val="bg1">
                    <a:lumMod val="85000"/>
                  </a:schemeClr>
                </a:solidFill>
              </a:rPr>
              <a:t> </a:t>
            </a:r>
            <a:r>
              <a:rPr lang="en-US" altLang="en-GB" sz="1200" dirty="0" err="1">
                <a:solidFill>
                  <a:schemeClr val="bg1">
                    <a:lumMod val="85000"/>
                  </a:schemeClr>
                </a:solidFill>
              </a:rPr>
              <a:t>digunakan</a:t>
            </a:r>
            <a:r>
              <a:rPr lang="en-US" altLang="en-GB" sz="1200" dirty="0">
                <a:solidFill>
                  <a:schemeClr val="bg1">
                    <a:lumMod val="85000"/>
                  </a:schemeClr>
                </a:solidFill>
              </a:rPr>
              <a:t> </a:t>
            </a:r>
            <a:r>
              <a:rPr lang="en-US" altLang="en-GB" sz="1200" dirty="0" err="1">
                <a:solidFill>
                  <a:schemeClr val="bg1">
                    <a:lumMod val="85000"/>
                  </a:schemeClr>
                </a:solidFill>
              </a:rPr>
              <a:t>untuk</a:t>
            </a:r>
            <a:r>
              <a:rPr lang="en-US" altLang="en-GB" sz="1200" dirty="0">
                <a:solidFill>
                  <a:schemeClr val="bg1">
                    <a:lumMod val="85000"/>
                  </a:schemeClr>
                </a:solidFill>
              </a:rPr>
              <a:t> </a:t>
            </a:r>
            <a:r>
              <a:rPr lang="en-US" altLang="en-GB" sz="1200" dirty="0" err="1">
                <a:solidFill>
                  <a:schemeClr val="bg1">
                    <a:lumMod val="85000"/>
                  </a:schemeClr>
                </a:solidFill>
              </a:rPr>
              <a:t>mengetahui</a:t>
            </a:r>
            <a:r>
              <a:rPr lang="en-US" altLang="en-GB" sz="1200" dirty="0">
                <a:solidFill>
                  <a:schemeClr val="bg1">
                    <a:lumMod val="85000"/>
                  </a:schemeClr>
                </a:solidFill>
              </a:rPr>
              <a:t> </a:t>
            </a:r>
            <a:r>
              <a:rPr lang="en-US" altLang="en-GB" sz="1200" dirty="0" err="1">
                <a:solidFill>
                  <a:schemeClr val="bg1">
                    <a:lumMod val="85000"/>
                  </a:schemeClr>
                </a:solidFill>
              </a:rPr>
              <a:t>apa</a:t>
            </a:r>
            <a:r>
              <a:rPr lang="en-US" altLang="en-GB" sz="1200" dirty="0">
                <a:solidFill>
                  <a:schemeClr val="bg1">
                    <a:lumMod val="85000"/>
                  </a:schemeClr>
                </a:solidFill>
              </a:rPr>
              <a:t> </a:t>
            </a:r>
            <a:r>
              <a:rPr lang="en-US" altLang="en-GB" sz="1200" dirty="0" err="1">
                <a:solidFill>
                  <a:schemeClr val="bg1">
                    <a:lumMod val="85000"/>
                  </a:schemeClr>
                </a:solidFill>
              </a:rPr>
              <a:t>saja</a:t>
            </a:r>
            <a:r>
              <a:rPr lang="en-US" altLang="en-GB" sz="1200" dirty="0">
                <a:solidFill>
                  <a:schemeClr val="bg1">
                    <a:lumMod val="85000"/>
                  </a:schemeClr>
                </a:solidFill>
              </a:rPr>
              <a:t> yang </a:t>
            </a:r>
            <a:r>
              <a:rPr lang="en-US" altLang="en-GB" sz="1200" dirty="0" err="1">
                <a:solidFill>
                  <a:schemeClr val="bg1">
                    <a:lumMod val="85000"/>
                  </a:schemeClr>
                </a:solidFill>
              </a:rPr>
              <a:t>kurang</a:t>
            </a:r>
            <a:r>
              <a:rPr lang="en-US" altLang="en-GB" sz="1200" dirty="0">
                <a:solidFill>
                  <a:schemeClr val="bg1">
                    <a:lumMod val="85000"/>
                  </a:schemeClr>
                </a:solidFill>
              </a:rPr>
              <a:t> optimal </a:t>
            </a:r>
            <a:r>
              <a:rPr lang="en-US" altLang="en-GB" sz="1200" dirty="0" err="1">
                <a:solidFill>
                  <a:schemeClr val="bg1">
                    <a:lumMod val="85000"/>
                  </a:schemeClr>
                </a:solidFill>
              </a:rPr>
              <a:t>dari</a:t>
            </a:r>
            <a:r>
              <a:rPr lang="en-US" altLang="en-GB" sz="1200" dirty="0">
                <a:solidFill>
                  <a:schemeClr val="bg1">
                    <a:lumMod val="85000"/>
                  </a:schemeClr>
                </a:solidFill>
              </a:rPr>
              <a:t> </a:t>
            </a:r>
            <a:r>
              <a:rPr lang="en-US" altLang="en-GB" sz="1200" dirty="0" err="1">
                <a:solidFill>
                  <a:schemeClr val="bg1">
                    <a:lumMod val="85000"/>
                  </a:schemeClr>
                </a:solidFill>
              </a:rPr>
              <a:t>sistem</a:t>
            </a:r>
            <a:r>
              <a:rPr lang="en-US" altLang="en-GB" sz="1200" dirty="0">
                <a:solidFill>
                  <a:schemeClr val="bg1">
                    <a:lumMod val="85000"/>
                  </a:schemeClr>
                </a:solidFill>
              </a:rPr>
              <a:t> yang </a:t>
            </a:r>
            <a:r>
              <a:rPr lang="en-US" altLang="en-GB" sz="1200" dirty="0" err="1">
                <a:solidFill>
                  <a:schemeClr val="bg1">
                    <a:lumMod val="85000"/>
                  </a:schemeClr>
                </a:solidFill>
              </a:rPr>
              <a:t>berjalan</a:t>
            </a:r>
            <a:r>
              <a:rPr lang="en-US" altLang="en-GB" sz="1200" dirty="0">
                <a:solidFill>
                  <a:schemeClr val="bg1">
                    <a:lumMod val="85000"/>
                  </a:schemeClr>
                </a:solidFill>
              </a:rPr>
              <a:t> </a:t>
            </a:r>
            <a:r>
              <a:rPr lang="en-US" altLang="en-GB" sz="1200" dirty="0" err="1">
                <a:solidFill>
                  <a:schemeClr val="bg1">
                    <a:lumMod val="85000"/>
                  </a:schemeClr>
                </a:solidFill>
              </a:rPr>
              <a:t>saat</a:t>
            </a:r>
            <a:r>
              <a:rPr lang="en-US" altLang="en-GB" sz="1200" dirty="0">
                <a:solidFill>
                  <a:schemeClr val="bg1">
                    <a:lumMod val="85000"/>
                  </a:schemeClr>
                </a:solidFill>
              </a:rPr>
              <a:t> </a:t>
            </a:r>
            <a:r>
              <a:rPr lang="en-US" altLang="en-GB" sz="1200" dirty="0" err="1">
                <a:solidFill>
                  <a:schemeClr val="bg1">
                    <a:lumMod val="85000"/>
                  </a:schemeClr>
                </a:solidFill>
              </a:rPr>
              <a:t>ini</a:t>
            </a:r>
            <a:r>
              <a:rPr lang="en-US" altLang="en-GB" sz="1200" dirty="0">
                <a:solidFill>
                  <a:schemeClr val="bg1">
                    <a:lumMod val="85000"/>
                  </a:schemeClr>
                </a:solidFill>
              </a:rPr>
              <a:t>. </a:t>
            </a:r>
            <a:r>
              <a:rPr lang="en-US" altLang="en-GB" sz="1200" dirty="0" err="1">
                <a:solidFill>
                  <a:schemeClr val="bg1">
                    <a:lumMod val="85000"/>
                  </a:schemeClr>
                </a:solidFill>
              </a:rPr>
              <a:t>Analisis</a:t>
            </a:r>
            <a:r>
              <a:rPr lang="en-US" altLang="en-GB" sz="1200" dirty="0">
                <a:solidFill>
                  <a:schemeClr val="bg1">
                    <a:lumMod val="85000"/>
                  </a:schemeClr>
                </a:solidFill>
              </a:rPr>
              <a:t> PIECES (</a:t>
            </a:r>
            <a:r>
              <a:rPr lang="en-US" altLang="en-GB" sz="1200" dirty="0" err="1">
                <a:solidFill>
                  <a:schemeClr val="bg1">
                    <a:lumMod val="85000"/>
                  </a:schemeClr>
                </a:solidFill>
              </a:rPr>
              <a:t>performanse</a:t>
            </a:r>
            <a:r>
              <a:rPr lang="en-US" altLang="en-GB" sz="1200" dirty="0">
                <a:solidFill>
                  <a:schemeClr val="bg1">
                    <a:lumMod val="85000"/>
                  </a:schemeClr>
                </a:solidFill>
              </a:rPr>
              <a:t>, information, economy, control, </a:t>
            </a:r>
            <a:r>
              <a:rPr lang="en-US" altLang="en-GB" sz="1200" dirty="0" err="1">
                <a:solidFill>
                  <a:schemeClr val="bg1">
                    <a:lumMod val="85000"/>
                  </a:schemeClr>
                </a:solidFill>
              </a:rPr>
              <a:t>eficiency</a:t>
            </a:r>
            <a:r>
              <a:rPr lang="en-US" altLang="en-GB" sz="1200" dirty="0">
                <a:solidFill>
                  <a:schemeClr val="bg1">
                    <a:lumMod val="85000"/>
                  </a:schemeClr>
                </a:solidFill>
              </a:rPr>
              <a:t>, dan service) </a:t>
            </a:r>
            <a:r>
              <a:rPr lang="en-US" altLang="en-GB" sz="1200" dirty="0" err="1">
                <a:solidFill>
                  <a:schemeClr val="bg1">
                    <a:lumMod val="85000"/>
                  </a:schemeClr>
                </a:solidFill>
              </a:rPr>
              <a:t>yaitu</a:t>
            </a:r>
            <a:r>
              <a:rPr lang="en-US" altLang="en-GB" sz="1200" dirty="0">
                <a:solidFill>
                  <a:schemeClr val="bg1">
                    <a:lumMod val="85000"/>
                  </a:schemeClr>
                </a:solidFill>
              </a:rPr>
              <a:t> </a:t>
            </a:r>
            <a:br>
              <a:rPr lang="en-US" altLang="en-GB" sz="1200" dirty="0">
                <a:solidFill>
                  <a:schemeClr val="bg1">
                    <a:lumMod val="85000"/>
                  </a:schemeClr>
                </a:solidFill>
              </a:rPr>
            </a:br>
            <a:r>
              <a:rPr lang="en-US" altLang="en-GB" sz="1200" dirty="0" err="1">
                <a:solidFill>
                  <a:schemeClr val="bg1">
                    <a:lumMod val="85000"/>
                  </a:schemeClr>
                </a:solidFill>
              </a:rPr>
              <a:t>dengan</a:t>
            </a:r>
            <a:r>
              <a:rPr lang="en-US" altLang="en-GB" sz="1200" dirty="0">
                <a:solidFill>
                  <a:schemeClr val="bg1">
                    <a:lumMod val="85000"/>
                  </a:schemeClr>
                </a:solidFill>
              </a:rPr>
              <a:t> </a:t>
            </a:r>
            <a:r>
              <a:rPr lang="en-US" altLang="en-GB" sz="1200" dirty="0" err="1">
                <a:solidFill>
                  <a:schemeClr val="bg1">
                    <a:lumMod val="85000"/>
                  </a:schemeClr>
                </a:solidFill>
              </a:rPr>
              <a:t>melakukan</a:t>
            </a:r>
            <a:r>
              <a:rPr lang="en-US" altLang="en-GB" sz="1200" dirty="0">
                <a:solidFill>
                  <a:schemeClr val="bg1">
                    <a:lumMod val="85000"/>
                  </a:schemeClr>
                </a:solidFill>
              </a:rPr>
              <a:t> </a:t>
            </a:r>
            <a:r>
              <a:rPr lang="en-US" altLang="en-GB" sz="1200" dirty="0" err="1">
                <a:solidFill>
                  <a:schemeClr val="bg1">
                    <a:lumMod val="85000"/>
                  </a:schemeClr>
                </a:solidFill>
              </a:rPr>
              <a:t>analisis</a:t>
            </a:r>
            <a:r>
              <a:rPr lang="en-US" altLang="en-GB" sz="1200" dirty="0">
                <a:solidFill>
                  <a:schemeClr val="bg1">
                    <a:lumMod val="85000"/>
                  </a:schemeClr>
                </a:solidFill>
              </a:rPr>
              <a:t> </a:t>
            </a:r>
            <a:r>
              <a:rPr lang="en-US" altLang="en-GB" sz="1200" dirty="0" err="1">
                <a:solidFill>
                  <a:schemeClr val="bg1">
                    <a:lumMod val="85000"/>
                  </a:schemeClr>
                </a:solidFill>
              </a:rPr>
              <a:t>terhadap</a:t>
            </a:r>
            <a:r>
              <a:rPr lang="en-US" altLang="en-GB" sz="1200" dirty="0">
                <a:solidFill>
                  <a:schemeClr val="bg1">
                    <a:lumMod val="85000"/>
                  </a:schemeClr>
                </a:solidFill>
              </a:rPr>
              <a:t> </a:t>
            </a:r>
            <a:r>
              <a:rPr lang="en-US" altLang="en-GB" sz="1200" dirty="0" err="1">
                <a:solidFill>
                  <a:schemeClr val="bg1">
                    <a:lumMod val="85000"/>
                  </a:schemeClr>
                </a:solidFill>
              </a:rPr>
              <a:t>kinerja</a:t>
            </a:r>
            <a:r>
              <a:rPr lang="en-US" altLang="en-GB" sz="1200" dirty="0">
                <a:solidFill>
                  <a:schemeClr val="bg1">
                    <a:lumMod val="85000"/>
                  </a:schemeClr>
                </a:solidFill>
              </a:rPr>
              <a:t>, </a:t>
            </a:r>
            <a:r>
              <a:rPr lang="en-US" altLang="en-GB" sz="1200" dirty="0" err="1">
                <a:solidFill>
                  <a:schemeClr val="bg1">
                    <a:lumMod val="85000"/>
                  </a:schemeClr>
                </a:solidFill>
              </a:rPr>
              <a:t>informasi</a:t>
            </a:r>
            <a:r>
              <a:rPr lang="en-US" altLang="en-GB" sz="1200" dirty="0">
                <a:solidFill>
                  <a:schemeClr val="bg1">
                    <a:lumMod val="85000"/>
                  </a:schemeClr>
                </a:solidFill>
              </a:rPr>
              <a:t>, </a:t>
            </a:r>
            <a:r>
              <a:rPr lang="en-US" altLang="en-GB" sz="1200" dirty="0" err="1">
                <a:solidFill>
                  <a:schemeClr val="bg1">
                    <a:lumMod val="85000"/>
                  </a:schemeClr>
                </a:solidFill>
              </a:rPr>
              <a:t>ekonomi</a:t>
            </a:r>
            <a:r>
              <a:rPr lang="en-US" altLang="en-GB" sz="1200" dirty="0">
                <a:solidFill>
                  <a:schemeClr val="bg1">
                    <a:lumMod val="85000"/>
                  </a:schemeClr>
                </a:solidFill>
              </a:rPr>
              <a:t>, </a:t>
            </a:r>
            <a:r>
              <a:rPr lang="en-US" altLang="en-GB" sz="1200" dirty="0" err="1">
                <a:solidFill>
                  <a:schemeClr val="bg1">
                    <a:lumMod val="85000"/>
                  </a:schemeClr>
                </a:solidFill>
              </a:rPr>
              <a:t>keamanan</a:t>
            </a:r>
            <a:r>
              <a:rPr lang="en-US" altLang="en-GB" sz="1200" dirty="0">
                <a:solidFill>
                  <a:schemeClr val="bg1">
                    <a:lumMod val="85000"/>
                  </a:schemeClr>
                </a:solidFill>
              </a:rPr>
              <a:t> </a:t>
            </a:r>
            <a:r>
              <a:rPr lang="en-US" altLang="en-GB" sz="1200" dirty="0" err="1">
                <a:solidFill>
                  <a:schemeClr val="bg1">
                    <a:lumMod val="85000"/>
                  </a:schemeClr>
                </a:solidFill>
              </a:rPr>
              <a:t>aplikasi</a:t>
            </a:r>
            <a:r>
              <a:rPr lang="en-US" altLang="en-GB" sz="1200" dirty="0">
                <a:solidFill>
                  <a:schemeClr val="bg1">
                    <a:lumMod val="85000"/>
                  </a:schemeClr>
                </a:solidFill>
              </a:rPr>
              <a:t>, </a:t>
            </a:r>
            <a:r>
              <a:rPr lang="en-US" altLang="en-GB" sz="1200" dirty="0" err="1">
                <a:solidFill>
                  <a:schemeClr val="bg1">
                    <a:lumMod val="85000"/>
                  </a:schemeClr>
                </a:solidFill>
              </a:rPr>
              <a:t>efisiensi</a:t>
            </a:r>
            <a:r>
              <a:rPr lang="en-US" altLang="en-GB" sz="1200" dirty="0">
                <a:solidFill>
                  <a:schemeClr val="bg1">
                    <a:lumMod val="85000"/>
                  </a:schemeClr>
                </a:solidFill>
              </a:rPr>
              <a:t>, dan </a:t>
            </a:r>
            <a:r>
              <a:rPr lang="en-US" altLang="en-GB" sz="1200" dirty="0" err="1">
                <a:solidFill>
                  <a:schemeClr val="bg1">
                    <a:lumMod val="85000"/>
                  </a:schemeClr>
                </a:solidFill>
              </a:rPr>
              <a:t>pelayanan</a:t>
            </a:r>
            <a:r>
              <a:rPr lang="en-US" altLang="en-GB" sz="1200" dirty="0">
                <a:solidFill>
                  <a:schemeClr val="bg1">
                    <a:lumMod val="85000"/>
                  </a:schemeClr>
                </a:solidFill>
              </a:rPr>
              <a:t>.</a:t>
            </a:r>
            <a:br>
              <a:rPr lang="en-GB" sz="1200" dirty="0">
                <a:solidFill>
                  <a:schemeClr val="bg1">
                    <a:lumMod val="85000"/>
                  </a:schemeClr>
                </a:solidFill>
              </a:rPr>
            </a:br>
            <a:br>
              <a:rPr lang="en-GB" sz="1200" dirty="0">
                <a:solidFill>
                  <a:schemeClr val="bg1">
                    <a:lumMod val="85000"/>
                  </a:schemeClr>
                </a:solidFill>
              </a:rPr>
            </a:br>
            <a:br>
              <a:rPr lang="en-US" altLang="en-GB" sz="1200" dirty="0">
                <a:solidFill>
                  <a:schemeClr val="bg1">
                    <a:lumMod val="85000"/>
                  </a:schemeClr>
                </a:solidFill>
              </a:rPr>
            </a:br>
            <a:endParaRPr lang="en-US" altLang="en-GB" sz="1200" dirty="0">
              <a:solidFill>
                <a:schemeClr val="bg1">
                  <a:lumMod val="8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35" y="1905"/>
            <a:ext cx="9383395" cy="5113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solidFill>
                  <a:schemeClr val="bg1">
                    <a:lumMod val="85000"/>
                  </a:schemeClr>
                </a:solidFill>
                <a:sym typeface="+mn-ea"/>
              </a:rPr>
              <a:t> 3.2.2.	Analisis Kebutuhan Sistem</a:t>
            </a:r>
            <a:br>
              <a:rPr lang="en-US" altLang="en-GB" sz="1200">
                <a:solidFill>
                  <a:schemeClr val="bg1">
                    <a:lumMod val="85000"/>
                  </a:schemeClr>
                </a:solidFill>
                <a:sym typeface="+mn-ea"/>
              </a:rPr>
            </a:br>
            <a:br>
              <a:rPr lang="en-US" altLang="en-GB" sz="1200">
                <a:solidFill>
                  <a:schemeClr val="bg1">
                    <a:lumMod val="85000"/>
                  </a:schemeClr>
                </a:solidFill>
                <a:sym typeface="+mn-ea"/>
              </a:rPr>
            </a:br>
            <a:r>
              <a:rPr lang="en-US" altLang="en-GB" sz="1200">
                <a:solidFill>
                  <a:schemeClr val="bg1">
                    <a:lumMod val="85000"/>
                  </a:schemeClr>
                </a:solidFill>
                <a:sym typeface="+mn-ea"/>
              </a:rPr>
              <a:t>1.	Kebutuhan Fungsional</a:t>
            </a:r>
            <a:br>
              <a:rPr lang="en-GB" sz="1200">
                <a:solidFill>
                  <a:schemeClr val="bg1">
                    <a:lumMod val="85000"/>
                  </a:schemeClr>
                </a:solidFill>
              </a:rPr>
            </a:br>
            <a:br>
              <a:rPr lang="en-GB" sz="1200">
                <a:solidFill>
                  <a:schemeClr val="bg1">
                    <a:lumMod val="85000"/>
                  </a:schemeClr>
                </a:solidFill>
              </a:rPr>
            </a:br>
            <a:r>
              <a:rPr lang="en-US" altLang="en-GB" sz="1200">
                <a:solidFill>
                  <a:schemeClr val="bg1">
                    <a:lumMod val="85000"/>
                  </a:schemeClr>
                </a:solidFill>
              </a:rPr>
              <a:t>    </a:t>
            </a:r>
            <a:r>
              <a:rPr sz="1200">
                <a:solidFill>
                  <a:schemeClr val="bg1">
                    <a:lumMod val="85000"/>
                  </a:schemeClr>
                </a:solidFill>
              </a:rPr>
              <a:t>Analisis kebutuhan fungsional adalah jenis kebutuhan yang berisi proses apa saja yang nantinya dilakukan oleh aplikasi. Kebutuhan fungsional untuk aplikasi DAP adalah :</a:t>
            </a:r>
            <a:br>
              <a:rPr sz="1200">
                <a:solidFill>
                  <a:schemeClr val="bg1">
                    <a:lumMod val="85000"/>
                  </a:schemeClr>
                </a:solidFill>
              </a:rPr>
            </a:br>
            <a:br>
              <a:rPr sz="1200">
                <a:solidFill>
                  <a:schemeClr val="bg1">
                    <a:lumMod val="85000"/>
                  </a:schemeClr>
                </a:solidFill>
              </a:rPr>
            </a:br>
            <a:r>
              <a:rPr sz="1200">
                <a:solidFill>
                  <a:schemeClr val="bg1">
                    <a:lumMod val="85000"/>
                  </a:schemeClr>
                </a:solidFill>
              </a:rPr>
              <a:t>Pengguna aplikasi DAP ini adalah admin, dosen, dan mahasiswa. Berikut merupakan Hak Akses User sesuai dengan Jabatannnya: </a:t>
            </a:r>
            <a:br>
              <a:rPr sz="1200">
                <a:solidFill>
                  <a:schemeClr val="bg1">
                    <a:lumMod val="85000"/>
                  </a:schemeClr>
                </a:solidFill>
              </a:rPr>
            </a:br>
            <a:br>
              <a:rPr sz="1200">
                <a:solidFill>
                  <a:schemeClr val="bg1">
                    <a:lumMod val="85000"/>
                  </a:schemeClr>
                </a:solidFill>
              </a:rPr>
            </a:br>
            <a:r>
              <a:rPr sz="1200">
                <a:solidFill>
                  <a:schemeClr val="bg1">
                    <a:lumMod val="85000"/>
                  </a:schemeClr>
                </a:solidFill>
              </a:rPr>
              <a:t>User Admin</a:t>
            </a:r>
            <a:br>
              <a:rPr sz="1200">
                <a:solidFill>
                  <a:schemeClr val="bg1">
                    <a:lumMod val="85000"/>
                  </a:schemeClr>
                </a:solidFill>
              </a:rPr>
            </a:br>
            <a:r>
              <a:rPr sz="1200">
                <a:solidFill>
                  <a:schemeClr val="bg1">
                    <a:lumMod val="85000"/>
                  </a:schemeClr>
                </a:solidFill>
              </a:rPr>
              <a:t>1. Admin harus login</a:t>
            </a:r>
            <a:br>
              <a:rPr sz="1200">
                <a:solidFill>
                  <a:schemeClr val="bg1">
                    <a:lumMod val="85000"/>
                  </a:schemeClr>
                </a:solidFill>
              </a:rPr>
            </a:br>
            <a:r>
              <a:rPr sz="1200">
                <a:solidFill>
                  <a:schemeClr val="bg1">
                    <a:lumMod val="85000"/>
                  </a:schemeClr>
                </a:solidFill>
              </a:rPr>
              <a:t>2. System akan melakukan validasi</a:t>
            </a:r>
            <a:br>
              <a:rPr sz="1200">
                <a:solidFill>
                  <a:schemeClr val="bg1">
                    <a:lumMod val="85000"/>
                  </a:schemeClr>
                </a:solidFill>
              </a:rPr>
            </a:br>
            <a:r>
              <a:rPr sz="1200">
                <a:solidFill>
                  <a:schemeClr val="bg1">
                    <a:lumMod val="85000"/>
                  </a:schemeClr>
                </a:solidFill>
              </a:rPr>
              <a:t>-- salah -&gt; login lagi</a:t>
            </a:r>
            <a:br>
              <a:rPr sz="1200">
                <a:solidFill>
                  <a:schemeClr val="bg1">
                    <a:lumMod val="85000"/>
                  </a:schemeClr>
                </a:solidFill>
              </a:rPr>
            </a:br>
            <a:r>
              <a:rPr sz="1200">
                <a:solidFill>
                  <a:schemeClr val="bg1">
                    <a:lumMod val="85000"/>
                  </a:schemeClr>
                </a:solidFill>
              </a:rPr>
              <a:t>-- benar -&gt; lanjut</a:t>
            </a:r>
            <a:br>
              <a:rPr sz="1200">
                <a:solidFill>
                  <a:schemeClr val="bg1">
                    <a:lumMod val="85000"/>
                  </a:schemeClr>
                </a:solidFill>
              </a:rPr>
            </a:br>
            <a:r>
              <a:rPr sz="1200">
                <a:solidFill>
                  <a:schemeClr val="bg1">
                    <a:lumMod val="85000"/>
                  </a:schemeClr>
                </a:solidFill>
              </a:rPr>
              <a:t>3. System akan menampilkan halaman Dashboard Admin</a:t>
            </a:r>
            <a:br>
              <a:rPr sz="1200">
                <a:solidFill>
                  <a:schemeClr val="bg1">
                    <a:lumMod val="85000"/>
                  </a:schemeClr>
                </a:solidFill>
              </a:rPr>
            </a:br>
            <a:r>
              <a:rPr sz="1200">
                <a:solidFill>
                  <a:schemeClr val="bg1">
                    <a:lumMod val="85000"/>
                  </a:schemeClr>
                </a:solidFill>
              </a:rPr>
              <a:t>4. Admin memiliki hak akses CRUD pada 6 Menu Utama :</a:t>
            </a:r>
            <a:br>
              <a:rPr sz="1200">
                <a:solidFill>
                  <a:schemeClr val="bg1">
                    <a:lumMod val="85000"/>
                  </a:schemeClr>
                </a:solidFill>
              </a:rPr>
            </a:br>
            <a:r>
              <a:rPr sz="1200">
                <a:solidFill>
                  <a:schemeClr val="bg1">
                    <a:lumMod val="85000"/>
                  </a:schemeClr>
                </a:solidFill>
              </a:rPr>
              <a:t>- Jabatan</a:t>
            </a:r>
            <a:br>
              <a:rPr sz="1200">
                <a:solidFill>
                  <a:schemeClr val="bg1">
                    <a:lumMod val="85000"/>
                  </a:schemeClr>
                </a:solidFill>
              </a:rPr>
            </a:br>
            <a:r>
              <a:rPr sz="1200">
                <a:solidFill>
                  <a:schemeClr val="bg1">
                    <a:lumMod val="85000"/>
                  </a:schemeClr>
                </a:solidFill>
              </a:rPr>
              <a:t>- User</a:t>
            </a:r>
            <a:br>
              <a:rPr sz="1200">
                <a:solidFill>
                  <a:schemeClr val="bg1">
                    <a:lumMod val="85000"/>
                  </a:schemeClr>
                </a:solidFill>
              </a:rPr>
            </a:br>
            <a:r>
              <a:rPr sz="1200">
                <a:solidFill>
                  <a:schemeClr val="bg1">
                    <a:lumMod val="85000"/>
                  </a:schemeClr>
                </a:solidFill>
              </a:rPr>
              <a:t>- Mahasiswa</a:t>
            </a:r>
            <a:br>
              <a:rPr sz="1200">
                <a:solidFill>
                  <a:schemeClr val="bg1">
                    <a:lumMod val="85000"/>
                  </a:schemeClr>
                </a:solidFill>
              </a:rPr>
            </a:br>
            <a:r>
              <a:rPr sz="1200">
                <a:solidFill>
                  <a:schemeClr val="bg1">
                    <a:lumMod val="85000"/>
                  </a:schemeClr>
                </a:solidFill>
              </a:rPr>
              <a:t>- Dana DAP</a:t>
            </a:r>
            <a:br>
              <a:rPr sz="1200">
                <a:solidFill>
                  <a:schemeClr val="bg1">
                    <a:lumMod val="85000"/>
                  </a:schemeClr>
                </a:solidFill>
              </a:rPr>
            </a:br>
            <a:r>
              <a:rPr sz="1200">
                <a:solidFill>
                  <a:schemeClr val="bg1">
                    <a:lumMod val="85000"/>
                  </a:schemeClr>
                </a:solidFill>
              </a:rPr>
              <a:t>- Pendapatan</a:t>
            </a:r>
            <a:br>
              <a:rPr sz="1200">
                <a:solidFill>
                  <a:schemeClr val="bg1">
                    <a:lumMod val="85000"/>
                  </a:schemeClr>
                </a:solidFill>
              </a:rPr>
            </a:br>
            <a:r>
              <a:rPr sz="1200">
                <a:solidFill>
                  <a:schemeClr val="bg1">
                    <a:lumMod val="85000"/>
                  </a:schemeClr>
                </a:solidFill>
              </a:rPr>
              <a:t>- Pengeluaran</a:t>
            </a:r>
            <a:br>
              <a:rPr sz="1200">
                <a:solidFill>
                  <a:schemeClr val="bg1">
                    <a:lumMod val="85000"/>
                  </a:schemeClr>
                </a:solidFill>
              </a:rPr>
            </a:br>
            <a:r>
              <a:rPr sz="1200">
                <a:solidFill>
                  <a:schemeClr val="bg1">
                    <a:lumMod val="85000"/>
                  </a:schemeClr>
                </a:solidFill>
              </a:rPr>
              <a:t>5. Admin cek Pemasukan dan Pengeluaran</a:t>
            </a:r>
            <a:br>
              <a:rPr sz="1200">
                <a:solidFill>
                  <a:schemeClr val="bg1">
                    <a:lumMod val="85000"/>
                  </a:schemeClr>
                </a:solidFill>
              </a:rPr>
            </a:br>
            <a:r>
              <a:rPr sz="1200">
                <a:solidFill>
                  <a:schemeClr val="bg1">
                    <a:lumMod val="85000"/>
                  </a:schemeClr>
                </a:solidFill>
              </a:rPr>
              <a:t>6. Admin melakukan input data pemasukan atau pengeluaran </a:t>
            </a:r>
            <a:br>
              <a:rPr sz="1200">
                <a:solidFill>
                  <a:schemeClr val="bg1">
                    <a:lumMod val="85000"/>
                  </a:schemeClr>
                </a:solidFill>
              </a:rPr>
            </a:br>
            <a:r>
              <a:rPr sz="1200">
                <a:solidFill>
                  <a:schemeClr val="bg1">
                    <a:lumMod val="85000"/>
                  </a:schemeClr>
                </a:solidFill>
              </a:rPr>
              <a:t>7. System akan melakukan perubahan (update)</a:t>
            </a:r>
            <a:br>
              <a:rPr lang="en-US" altLang="en-GB" sz="1200">
                <a:solidFill>
                  <a:schemeClr val="bg1">
                    <a:lumMod val="85000"/>
                  </a:schemeClr>
                </a:solidFill>
              </a:rPr>
            </a:br>
            <a:endParaRPr lang="en-US" altLang="en-GB" sz="1200">
              <a:solidFill>
                <a:schemeClr val="bg1">
                  <a:lumMod val="85000"/>
                </a:schemeClr>
              </a:solidFill>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2894</Words>
  <Application>Microsoft Office PowerPoint</Application>
  <PresentationFormat>On-screen Show (16:9)</PresentationFormat>
  <Paragraphs>157</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Montserrat Medium</vt:lpstr>
      <vt:lpstr>Montserrat</vt:lpstr>
      <vt:lpstr>Arial</vt:lpstr>
      <vt:lpstr>Montserrat ExtraLight</vt:lpstr>
      <vt:lpstr>Montserrat ExtraBold</vt:lpstr>
      <vt:lpstr>Futuristic Background by Slidesgo</vt:lpstr>
      <vt:lpstr>PERANCANGAN APLIKASI  DOMPET AMAL POLIBATAM BERBASIS WEBSITE DENGAN PHP NATIVE </vt:lpstr>
      <vt:lpstr>Disusun Oleh :   1. Christian Fernando Sagian 3312111017  </vt:lpstr>
      <vt:lpstr>1. Pendahuluan  Saat ini perkembangan aplikasi semakin menunjang proses bisnis perusahaan, organisasi maupun lembaga.  Tak dapat dipungkiri hal ini berhubungan erat dengan kemampuan komputer yang semakin berkembang. Komputer bukan lagi barang mewah namun sudah menjadi kebutuhan primer yang harus ada di setiap kantor untuk menunjang kegiatan bisnisnya. Perusahaan, organisasi dan lembaga sudah banyak yang beralih dari sistem manual ke sistem komputerisasi. Perubahan ini dimaksudkan untuk memperoeh data yang lebih tepat dan akurat dengan tingkat kesalahan yang minimal serta hemat biaya dan juga waktu.  Sebagai lembaga pendidikan, universitas mempunyai kewajiban menyelenggarakan Dana Sosial yang baik untuk menunjang semua kebutuhan sosial yang nantinya di perlukan seluruh Karyawan Universitas termasuk Mahasiswa. Untuk itu proses pendataan Dana Sosial yang benar dan sistematis sangatlah penting di  Universitas. Seperti halnya Politeknik Negeri Batam yang membutuhkan aplikasi untuk menyelenggarakan Dana Sosial.  Penyelenggaraan Dana Sosial dilakukan setiap Tahun, dengan Pembayaran Dana Sosial setiap Bulan Rp 120.000/orang. Pada Bulan tertentu akan di gunakan setiap ada kebutuhan Sosial. Karena kurangnya  ketelitian dan banyaknya mahasiswa, sering terjadi kesalahan dalam melakukan pendataan dana. Karena pendataan dana masih berupa arsip, perhitungan dilakukan dengan merekap dan mencocokkan data pada masing-masing arsip. Hal ini menyebabkan proses mengolah data menjadi lama dan sangat membutuhkan waktu.  Sehubungan dengan permasalahan di Polibatam, pendataan dana sosial yang telah ada masih belum bekerja maksimal dan tidak efisien. Untuk itu dibutuhkan aplikasi yang sudah terkomputerisasi sehingga kegiatan pencatatan dan juga perhitungan dana social Mahasiswa dapat dilakukan dengan sistematis, cepat dan akurat. Maka, berdasarkan uraian di atas akan dibangun sebuah aplikasi Dompet Amal Polibatam yang saat ini masih dalam tahap pembuatan dan pengembangan.</vt:lpstr>
      <vt:lpstr>2. Dasar Teori  2.1. Pengertian Sistem  Sistem (system) dapat didefinisikan dengan pendekatan prosedur dan dengan pendekatan komponen.  Dengan pendekatan prosedur, sistem dapat didefinisikan sebagai kumpulan dari prosedur-prosedur yang mempunyai tujan tertentu.   2.2. Pengertian Informasi  Menurut John Burch dan Gary Grudnitski (1986), informasi adalah data yang telah diletakkan dalam konteks yang lebih berarti dan berguna yang dikomunikasikan kepada penerima untuk digunakan di dalam  pembuatan keputusan. Sementara menurut Davis (1995), informasi adaah data yang telah diolah menjadi sebuah bentuk yang berarti bagi penerimanya dan bermanfaat dalam pengambilan keputusan saat ini atau mendatang.   2.3. Pengertian Sistem Informasi       Menurut Alter(1992), sistem informasi adalah kombinasi antara prosedur kerja, informasi, orang, dan teknologi informasi yang diorganisasikan untuk mencapai tujuan dalam sebuah organisasi. Sedangkan menurut Bodnar dan Hopwood (1993), sistem informasi adalah kumpulan perangkat keras dan perangkat  lunak yang dirancang untuk mentransformasikan data ke daam bentuk informasi yang berguna.  2.4. ERD (Entity Relationship Diagram )           Entity Relationship Diagram adalah suatu diagram untuk menggambarkan desain konseptual dari model konseptual suatu basis data relasional. ERD juga merupakan gambaran yang menghubungkan antara objek  satu dengan objek yang lain.       </vt:lpstr>
      <vt:lpstr>2.5. DFD ( Data Flow Diagram )  Data Flow Diagram adalah suatu pemodelan proses yang menggunakan notasi- notasi untuk menggambar kan arus dari data sistem, mengilustrasikan aktivitas-aktivitas yang dilakukan dan bagaimana data berpindah di antara aktivitas-aktivitas itu. Ada dua jenis DFD, yaitu DFD logis yang menggambarkan proses tanpa menyarankan bagaimana mereka akan dilakukan dan DFD fisik yang menggambarkan proses model berikut  implementasi pemrosesan informasinya.  2.6. Pengertian Basis Data  Basis data adalah kumpulan data yang saling berelasi. Data sendiri merupakan fakta mengenai obyek, orang, dan lain-lain. Data dinyatakan dengan nilai (angka, deretan karakter, atau simbol).  2.7. PHP  PHP (Hypertext Preprocessor) adalah bahasa server side scripting yang menyatu dengan HTML untuk  membuat halaman web yang dinamis.5 Pada awalnya, PHP dirancang untuk diintegrasikan dengan web  server apache. Namun belakangan PHP juga dapat bekerja dengan web server PWS (Personal Web Server),  IIS (Internet Information Server) dan Xitami.   2.8. MySQL    MySQL dikembangkan oleh sebuah perusahaan Swedia bernama MySQL AB yang pada saat itu bernama TcX DataKonsult AB sekitar tahun 1994-1995, namun cikal bakal kodenya sudah ada sejak 1979. Awalnya TcX  membuat mySQL dengan tujuan mengembangkan aplikasi web untuk client. TcX merupakan perusahaan pengembang software dan konsultan database. Saat ini MySQL sudah diakuisisi oleh Oracle Group.       </vt:lpstr>
      <vt:lpstr>2.9. XAMPP  XAMPP merupakan paket PHP dan MySQL berbasis open source yang dapat digunakan sebagai tool  pembantu pengembangan aplikasi berbasis PHP. XAMPP berfungsi sebagai server offline yang berdiri sendiri (seringkali disebut sebgai localhost). XAMPP terdiri dari beberapa program yaitu Apache HTTP Server, MySQL Database, PHP dan Perl. XAMPP terkenal sebagai web server (localhost) yang mudah digunakan (user friendly).  3.0. Chart JS  Chart.js adalah pustaka JavaScript sumber terbuka gratis untuk visualisasi data, yang mendukung delapan  jenis bagan: batang, garis, area, pai (donat), gelembung, radar, kutub, dan sebar. Dibuat oleh pengembang  web yang berbasis di London, Nick Downie pada tahun 2013, sekarang dikelola oleh komunitas dan  merupakan perpustakaan grafik JavaScript paling populer kedua di GitHub dengan jumlah bintang setelah D3.js, dianggap jauh lebih mudah digunakan meskipun kurang dapat disesuaikan daripada yang terakhir. Chart.js dirender dalam kanvas HTML5 dan dicakup secara luas sebagai salah satu perpustakaan visualisasi  data terbaik. Ini  tersedia di bawah MIT  3. Analisis dan Perancangan  3.1.1. Sejarah Universitas    Tahun 1999 menandai dimulainya persiapan pendirian Politeknik di Batam. Berawal dari permintaan Otorita Batam (OB), yang menugaskan Dr. Weny Aritenang dan Dr. Purba Robert Sianipar untuk berkoordinasi dengan Institut Teknologi Bandung (ITB) melalui Lembaga Afiliasi Penelitian dan Industri (LAPI-ITB). Dari pihak ITB, beberapa nama yang terlibat adalah Prof. Dr. I Gde Widiadnyana Merati, Dr. Kusmayanto Kadiman, Mary  Handoko Wijoyo, dan Rochhardjanto.         </vt:lpstr>
      <vt:lpstr>  Gayung bersambut, tim penyiapan pendirian Politeknik Batam kemudian melibatkan Moch. Prijanto (OB), Benjamin Balukh (OB), R. Hutomo (OB), Tri Novianta Putra (OB), Purnomo Andiantono (OB), Budiman Maskan (OB), Daniel Yunus (OB), Horman Purdinaung (OB), Dr. Inggriani Liem (ITB), Dr. Sarwono  Sutikno (ITB), Alm. Sunarti (Politeknik Negeri Bandung), Rida Hudaya (Politeknik Negeri Bandung),  Dr. Achmad Fuad Mas’ud (ITB), Uuf Brajawidagda (LAPI-ITB), Bambang Hendrawan (LAPI-ITB), M. Zaenuddin (LAPI-ITB), Nur Rahma Andayani (LAPI-ITB), Ivan Syahreza (LAPI-ITB) dan lain sebagainya.    Selanjutnya dibentuk Yayasan Pendidikan Batam untuk menaungi Politeknik Batam dengan anggota  Badan Pendiri: Ismeth Abdullah (Ketua OB), Nazief S. Dharma (Walikota Batam), Prof. Dr. Muchtar Ahmad (Rektor Universitas Riau), dan Prof. Dr. Lilik Hendrajaya (Rektor ITB). Dosen pertama Politeknik Batam berjumlah 18 orang: Uuf Brajawidagda, Bambang Hendrawan, M. Zaenuddin, Ahmad Riyad Firdaus, Muslim Ansori, Irsutami, Arniati, Hendra Gunawan, Ari Wibowo, Metta Santiputri, Deni Wardani, Heri Heryadi, Metahelgia, Iman Fahruzi, Dedi Wijaya, Daniel Sutopo Pamungkas, Budi Sugandi, dan Erik Jenjen.    Tahun 2001 Peresmian &amp; Penandatanganan Prasasti Politeknik Batam oleh Mendiknas Dr. Yahya Muhaimin. Pada Tahun 2003 baru dimulai pendirian gedung Politeknik Batam di Batam Centre. Pada acara peletakan  batu pertama pendirian gedung Polibatam dilakukan oleh bapak Menteri Pendidikan Nasional (Mendiknas) Bapak Prof. Malik Fajar. Wisuda angkatan pertama Polibatam juga pada tahun 2003.    </vt:lpstr>
      <vt:lpstr>3.1.2. Visi dan Misi    Visi    Mewujudkan Politeknik generasi baru yang bermutu, adaptif, inovatif, dan bermitra erat dengan industry  dan masyarakat untuk mendukung Indonesia Maju dan Sejahtera 2045.  Misi         Aktif dalam proses kreasi, penyebaran dan penerapan sains dan teknologi melalui layanan Pendidikan tinggi vokasi dan penelitian terapan yang bermutu, terbuka, relevan, dan berkolaborasi erat dengan masyarakat dan industry dengan penerapan tata Kelola institusi yang baik untuk kehidupan bangsa yang lebih baik.  3.2. Analisis Sistem  3.2.1. Analis Kelemahan Sistem    Analisis kelemahan sistem digunakan untuk mengetahui apa saja yang kurang optimal dari sistem yang berjalan saat ini. Analisis PIECES (performanse, information, economy, control, eficiency, dan service) yaitu  dengan melakukan analisis terhadap kinerja, informasi, ekonomi, keamanan aplikasi, efisiensi, dan pelayanan.   </vt:lpstr>
      <vt:lpstr> 3.2.2. Analisis Kebutuhan Sistem  1. Kebutuhan Fungsional      Analisis kebutuhan fungsional adalah jenis kebutuhan yang berisi proses apa saja yang nantinya dilakukan oleh aplikasi. Kebutuhan fungsional untuk aplikasi DAP adalah :  Pengguna aplikasi DAP ini adalah admin, dosen, dan mahasiswa. Berikut merupakan Hak Akses User sesuai dengan Jabatannnya:   User Admin 1. Admin harus login 2. System akan melakukan validasi -- salah -&gt; login lagi -- benar -&gt; lanjut 3. System akan menampilkan halaman Dashboard Admin 4. Admin memiliki hak akses CRUD pada 6 Menu Utama : - Jabatan - User - Mahasiswa - Dana DAP - Pendapatan - Pengeluaran 5. Admin cek Pemasukan dan Pengeluaran 6. Admin melakukan input data pemasukan atau pengeluaran  7. System akan melakukan perubahan (update) </vt:lpstr>
      <vt:lpstr>User Dosen  1. Dosen harus login 2. System akan melakukan validasi -- salah -&gt; login lagi -- benar -&gt; lanjut 3. System akan menampilkan halaman Dashboard Dosen 4. Dosen memiliki hak akses 4 Menu Utama :  - melihat, mengubah dan Menambah Mahasiswa (tidak bisa menghapus) - melihat Dana DAP - melihat Pendapatan, Pengeluaran beserta Riwayatnya  User Mahasiswa/Mahasiswi  1. Mahasiswa/Mahasiswi harus login 2. System akan melakukan validasi -- salah -&gt; login lagi -- benar -&gt; lanjut 3. System akan menampilkan halaman Dashboard Mahasiswa/Mahasiswi 4. Mahasiswa/Mahasiswi memiliki hak akses 4 Menu Utama :  - melihat Mahasiswa yang terdaftar sebagai anggota DAP (tidak bisa CRUD seperti admin dan tidak bisa  melihat, mengubah dan menambah seperti Dosen) - melihat Dana DAP - melihat Pendapatan, Pengeluaran beserta Riwayatnya</vt:lpstr>
      <vt:lpstr>                                                                              Tabel Alur Aplikasi DAP</vt:lpstr>
      <vt:lpstr>                                                                                Gambar  ERD DAP</vt:lpstr>
      <vt:lpstr>PowerPoint Presentation</vt:lpstr>
      <vt:lpstr>PowerPoint Presentation</vt:lpstr>
      <vt:lpstr>PowerPoint Presentation</vt:lpstr>
      <vt:lpstr>PowerPoint Presentation</vt:lpstr>
      <vt:lpstr>PowerPoint Presentation</vt:lpstr>
      <vt:lpstr>4. Implementasi dan Pembahasan  4.1. Kegiatan Implementasi    Implementasi sistem (system implementation) merupakan tahap meletakkan sistem yang baru  dikembangkan agar nantinya sistem tersebut siap untuk dioperasikan sesuai dengan yang diharapkan.   4.1.1. Implementasi Basis Data    Database yang digunakan pada sistem ini menggunakan MySQL. MySQL merupakan server pengelola  database yang mempergunakan bahasa SQL (Structure Query Language).  4.1.2. Pembuatan Program    Dalam pembuatan program aplikasi ini, penulis akan membatasi cakupan dari segi pembahasan program  pada sub menu halaman Admin di menu master data.  4.1.3. Pengujian Sistem    Tujuan utama dari testing sistem adalah untuk mencari kesalahan-kesalahan yang ada dan untuk  memastikan bahwa sistem benar-benar siap untuk dijalankan.  1. White Box Testing White Box Testing adalah cara pengujian dengan melihat ke dalam modul untuk meneliti kode-kode program yang ada, dan menganalisis apakah ada kesalahan atau tidak. 2. Black Box Testing Black Box Testing terfokus pada apakah unit program memenuhi kebutuhan. </vt:lpstr>
      <vt:lpstr>                                                                                                                                                      Tampilan Menu Login Admin</vt:lpstr>
      <vt:lpstr>                                                                                                                                                      Tampilan Dashboard Admin</vt:lpstr>
      <vt:lpstr>                                                                                                                                                      Tampilan Sidebar Admin beserta Hak Aksesnya</vt:lpstr>
      <vt:lpstr>                                                                                                                                                    Hak user Admin CRUD pada menu Mahasiswa</vt:lpstr>
      <vt:lpstr>                                                                Hak user Admin CRUD pada menu Dana DAP                                                                  Untuk lebih datailnya akan di Presentasikan.                                             </vt:lpstr>
      <vt:lpstr>                                                                               Tampilan Login Dosen</vt:lpstr>
      <vt:lpstr>                                                                               Tampilan Login Dosen</vt:lpstr>
      <vt:lpstr>                                                                               Tampilan Dashboard Dosen</vt:lpstr>
      <vt:lpstr>                                                                     Hak user Dosen pada menu Mahasiswa</vt:lpstr>
      <vt:lpstr>                           Hak user Dosen  pada menu Dana DAP tidak bisa menghapus seperti user Admin                                                              Untuk lebih datailnya akan di Presentasikan.</vt:lpstr>
      <vt:lpstr>                                                                     Tampilan Login Mahasiswa</vt:lpstr>
      <vt:lpstr>                                                                  Tampilan Dashboard Mahasiswa/ Mahasiswi</vt:lpstr>
      <vt:lpstr>                                  Hak user Mahasiswa/ Mahasiswi pada menu Mahasiswa hanya bisa melihat                                                                 Untuk lebih datailnya akan di Presentasikan.</vt:lpstr>
      <vt:lpstr>5. Penutup  5.1. Kesimpulan   Dari penelitian dan analisa berdasarkan sistem aplikasi DAP Polibatam, penulis menyimpulkan :   Analisa dan pembuatan program aplikasi DAP Polibatam ini dapat digunakan sebagai media pengolahan data bagi Dosen, Admin dan Mahasiswa untuk proses perekapan data dari sistem lama yang menggunakan cara manual dalam perekapan data dana sosial menjadi sebuah sistem baru dalam proses pendanaan DAP.  5.2. Saran         Setelah melakukan analisis dan perancangan sistem aplikasi DAP Polibatam ini, penulis memberikan saran untuk penyempurnaan dan pengembangan lebih terhadap aplikasi ini , saran yang ingin disampaikan sebagai berikut :  1. Untuk pengembang selanjutnya agar dapat membuat sistem DAP yang mampu mengintegrasikan dengan Payment Gateaway, yaitu seluruh user bisa mentransfer dana ke no rek DAP.  2. Admin sebaiknya melakukan back up data pemasukan, pengeluaran beserta riwayat secara rutin untuk menghindari kemungkinan kehilangan data.  3. Aplikasi DAP yang dibuat ini masih bersifat offline, diharapkan untuk kedepannya bisa mungkin dibuat  untuk online agar bisa mendata dana DAP dimana saja.  4. Aplikasi DAP ini masih terdapat beberapa fitur yang belum berjalan sesuai harapan, kedepan nya akan  terus di kembangkan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PERANCANGAN APLIKASI DOMPET AMAL POLIBATAM BERBASIS WEBSITE DENGAN PHP NATIVE </dc:title>
  <dc:creator/>
  <cp:lastModifiedBy>Christian Fernando</cp:lastModifiedBy>
  <cp:revision>147</cp:revision>
  <dcterms:created xsi:type="dcterms:W3CDTF">2022-06-07T10:06:31Z</dcterms:created>
  <dcterms:modified xsi:type="dcterms:W3CDTF">2022-06-07T13:38:51Z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42BBC37F7181455FA758A09A0931855C</vt:lpwstr>
  </property>
  <property fmtid="{D5CDD505-2E9C-101B-9397-08002B2CF9AE}" pid="3" name="KSOProductBuildVer">
    <vt:lpwstr>1033-11.2.0.11130</vt:lpwstr>
  </property>
</Properties>
</file>